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66" r:id="rId2"/>
    <p:sldId id="420" r:id="rId3"/>
    <p:sldId id="476" r:id="rId4"/>
    <p:sldId id="451" r:id="rId5"/>
    <p:sldId id="480" r:id="rId6"/>
    <p:sldId id="486" r:id="rId7"/>
    <p:sldId id="493" r:id="rId8"/>
    <p:sldId id="495" r:id="rId9"/>
    <p:sldId id="496" r:id="rId10"/>
    <p:sldId id="497" r:id="rId11"/>
    <p:sldId id="519" r:id="rId12"/>
    <p:sldId id="501" r:id="rId13"/>
    <p:sldId id="499" r:id="rId14"/>
    <p:sldId id="500" r:id="rId15"/>
    <p:sldId id="502" r:id="rId16"/>
    <p:sldId id="503" r:id="rId17"/>
    <p:sldId id="504" r:id="rId18"/>
    <p:sldId id="505" r:id="rId19"/>
    <p:sldId id="506" r:id="rId20"/>
    <p:sldId id="494" r:id="rId21"/>
    <p:sldId id="517" r:id="rId22"/>
    <p:sldId id="514" r:id="rId23"/>
    <p:sldId id="509" r:id="rId24"/>
    <p:sldId id="515" r:id="rId25"/>
    <p:sldId id="516" r:id="rId26"/>
    <p:sldId id="510" r:id="rId27"/>
    <p:sldId id="511" r:id="rId28"/>
    <p:sldId id="512" r:id="rId29"/>
    <p:sldId id="513" r:id="rId30"/>
    <p:sldId id="448"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VnTimeH" pitchFamily="34" charset="0"/>
        <a:ea typeface="+mn-ea"/>
        <a:cs typeface="+mn-cs"/>
      </a:defRPr>
    </a:lvl1pPr>
    <a:lvl2pPr marL="457200" algn="l" rtl="0" fontAlgn="base">
      <a:spcBef>
        <a:spcPct val="0"/>
      </a:spcBef>
      <a:spcAft>
        <a:spcPct val="0"/>
      </a:spcAft>
      <a:defRPr kern="1200">
        <a:solidFill>
          <a:schemeClr val="tx1"/>
        </a:solidFill>
        <a:latin typeface=".VnTimeH" pitchFamily="34" charset="0"/>
        <a:ea typeface="+mn-ea"/>
        <a:cs typeface="+mn-cs"/>
      </a:defRPr>
    </a:lvl2pPr>
    <a:lvl3pPr marL="914400" algn="l" rtl="0" fontAlgn="base">
      <a:spcBef>
        <a:spcPct val="0"/>
      </a:spcBef>
      <a:spcAft>
        <a:spcPct val="0"/>
      </a:spcAft>
      <a:defRPr kern="1200">
        <a:solidFill>
          <a:schemeClr val="tx1"/>
        </a:solidFill>
        <a:latin typeface=".VnTimeH" pitchFamily="34" charset="0"/>
        <a:ea typeface="+mn-ea"/>
        <a:cs typeface="+mn-cs"/>
      </a:defRPr>
    </a:lvl3pPr>
    <a:lvl4pPr marL="1371600" algn="l" rtl="0" fontAlgn="base">
      <a:spcBef>
        <a:spcPct val="0"/>
      </a:spcBef>
      <a:spcAft>
        <a:spcPct val="0"/>
      </a:spcAft>
      <a:defRPr kern="1200">
        <a:solidFill>
          <a:schemeClr val="tx1"/>
        </a:solidFill>
        <a:latin typeface=".VnTimeH" pitchFamily="34" charset="0"/>
        <a:ea typeface="+mn-ea"/>
        <a:cs typeface="+mn-cs"/>
      </a:defRPr>
    </a:lvl4pPr>
    <a:lvl5pPr marL="1828800" algn="l" rtl="0" fontAlgn="base">
      <a:spcBef>
        <a:spcPct val="0"/>
      </a:spcBef>
      <a:spcAft>
        <a:spcPct val="0"/>
      </a:spcAft>
      <a:defRPr kern="1200">
        <a:solidFill>
          <a:schemeClr val="tx1"/>
        </a:solidFill>
        <a:latin typeface=".VnTimeH" pitchFamily="34" charset="0"/>
        <a:ea typeface="+mn-ea"/>
        <a:cs typeface="+mn-cs"/>
      </a:defRPr>
    </a:lvl5pPr>
    <a:lvl6pPr marL="2286000" algn="l" defTabSz="914400" rtl="0" eaLnBrk="1" latinLnBrk="0" hangingPunct="1">
      <a:defRPr kern="1200">
        <a:solidFill>
          <a:schemeClr val="tx1"/>
        </a:solidFill>
        <a:latin typeface=".VnTimeH" pitchFamily="34" charset="0"/>
        <a:ea typeface="+mn-ea"/>
        <a:cs typeface="+mn-cs"/>
      </a:defRPr>
    </a:lvl6pPr>
    <a:lvl7pPr marL="2743200" algn="l" defTabSz="914400" rtl="0" eaLnBrk="1" latinLnBrk="0" hangingPunct="1">
      <a:defRPr kern="1200">
        <a:solidFill>
          <a:schemeClr val="tx1"/>
        </a:solidFill>
        <a:latin typeface=".VnTimeH" pitchFamily="34" charset="0"/>
        <a:ea typeface="+mn-ea"/>
        <a:cs typeface="+mn-cs"/>
      </a:defRPr>
    </a:lvl7pPr>
    <a:lvl8pPr marL="3200400" algn="l" defTabSz="914400" rtl="0" eaLnBrk="1" latinLnBrk="0" hangingPunct="1">
      <a:defRPr kern="1200">
        <a:solidFill>
          <a:schemeClr val="tx1"/>
        </a:solidFill>
        <a:latin typeface=".VnTimeH" pitchFamily="34" charset="0"/>
        <a:ea typeface="+mn-ea"/>
        <a:cs typeface="+mn-cs"/>
      </a:defRPr>
    </a:lvl8pPr>
    <a:lvl9pPr marL="3657600" algn="l" defTabSz="914400" rtl="0" eaLnBrk="1" latinLnBrk="0" hangingPunct="1">
      <a:defRPr kern="1200">
        <a:solidFill>
          <a:schemeClr val="tx1"/>
        </a:solidFill>
        <a:latin typeface=".VnTimeH"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00"/>
    <a:srgbClr val="0000FF"/>
    <a:srgbClr val="000099"/>
    <a:srgbClr val="FF0000"/>
    <a:srgbClr val="FF9933"/>
    <a:srgbClr val="FFFFFF"/>
    <a:srgbClr val="CC3300"/>
    <a:srgbClr val="FF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528" autoAdjust="0"/>
    <p:restoredTop sz="92712" autoAdjust="0"/>
  </p:normalViewPr>
  <p:slideViewPr>
    <p:cSldViewPr>
      <p:cViewPr>
        <p:scale>
          <a:sx n="59" d="100"/>
          <a:sy n="59" d="100"/>
        </p:scale>
        <p:origin x="-1002"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EB06E3-7A1A-4511-AC48-15BEEA8F4CF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39B03E-35B9-40F3-8BAB-ACAC95D601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A18630-E36F-4EC5-B9FC-906D791E2E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FDBBC4-93A7-4E17-ACA0-15C3A63C72D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D0C12F-8D46-4A51-A1E9-57F4BF3D3D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7BA7EC-6F14-4E5A-9D5F-C198E815CD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AFF449-AE86-4E84-99C5-3F61C9EF31D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3669F6-F6D2-46D9-A409-1A93A1B10A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77710B-A140-4310-84D2-B22A3B2F29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4C8D32-6C9E-4F2A-9736-AB3D18AFC2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2A8438-DC5B-4350-9416-608DC4151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3724EC-2CD0-4578-AEDA-F6AB7C7BF6B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10C9D1-53EA-45A4-B888-9638B30FB9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858CEF6-36B9-45F8-8D0E-3D684F6E93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jpeg"/><Relationship Id="rId5" Type="http://schemas.openxmlformats.org/officeDocument/2006/relationships/oleObject" Target="../embeddings/oleObject2.bin"/><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file:///D:\GIAO%20AN%20TAP%20DOC%20DIA%20LY%20CHUAN\GIAO%20AN%20TAP%20DOC\VIDEO\16012018%20VIDEO%20CHUAN%20%20NHAT\PHIM%20HOA%20VAN%20TRONG%20DONG%20161.wmv" TargetMode="Externa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PhieuBaiTap%20(Published)/PhieuBaiTap%20(Published)/index.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jpeg"/><Relationship Id="rId5" Type="http://schemas.openxmlformats.org/officeDocument/2006/relationships/oleObject" Target="../embeddings/oleObject3.bin"/><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file:///D:\GIAO%20AN%20TAP%20DOC%20DIA%20LY%20CHUAN\GIAO%20AN%20TAP%20DOC\VIDEO\TIENG%20TRONG%20DONG%20VIET%20NAM%20CHUAN.wmv" TargetMode="Externa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file:///D:\GIAO%20AN%20TAP%20DOC%20DIA%20LY%20CHUAN\GIAO%20AN%20TAP%20DOC\VIDEO\16012018%20VIDEO%20CHUAN%20%20NHAT\GIOI%20THIEU%20TDDS%20161%20CHUAN%20LAN%20CUOI.wmv"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0" y="0"/>
          <a:ext cx="9144000" cy="6858000"/>
        </p:xfrm>
        <a:graphic>
          <a:graphicData uri="http://schemas.openxmlformats.org/presentationml/2006/ole">
            <p:oleObj spid="_x0000_s1026" name="Slide" r:id="rId3" imgW="4572042" imgH="3428869" progId="PowerPoint.Slide.8">
              <p:embed/>
            </p:oleObj>
          </a:graphicData>
        </a:graphic>
      </p:graphicFrame>
      <p:sp>
        <p:nvSpPr>
          <p:cNvPr id="2054" name="Rectangle 6"/>
          <p:cNvSpPr>
            <a:spLocks noChangeArrowheads="1"/>
          </p:cNvSpPr>
          <p:nvPr/>
        </p:nvSpPr>
        <p:spPr bwMode="auto">
          <a:xfrm>
            <a:off x="1195388" y="4357688"/>
            <a:ext cx="6705600" cy="1066800"/>
          </a:xfrm>
          <a:prstGeom prst="rect">
            <a:avLst/>
          </a:prstGeom>
          <a:noFill/>
          <a:ln w="9525">
            <a:noFill/>
            <a:miter lim="800000"/>
            <a:headEnd/>
            <a:tailEnd/>
          </a:ln>
        </p:spPr>
        <p:txBody>
          <a:bodyPr/>
          <a:lstStyle/>
          <a:p>
            <a:pPr marL="342900" indent="-342900" algn="ctr">
              <a:spcBef>
                <a:spcPct val="20000"/>
              </a:spcBef>
            </a:pPr>
            <a:r>
              <a:rPr lang="en-US" altLang="en-US" sz="3000" b="1" smtClean="0">
                <a:solidFill>
                  <a:srgbClr val="0070C0"/>
                </a:solidFill>
                <a:latin typeface="Times New Roman" pitchFamily="18" charset="0"/>
                <a:cs typeface="Times New Roman" pitchFamily="18" charset="0"/>
              </a:rPr>
              <a:t>VỀ DỰ GIỜ</a:t>
            </a:r>
          </a:p>
          <a:p>
            <a:pPr marL="342900" indent="-342900" algn="ctr">
              <a:spcBef>
                <a:spcPct val="20000"/>
              </a:spcBef>
            </a:pPr>
            <a:r>
              <a:rPr lang="en-US" altLang="en-US" sz="3000" b="1" smtClean="0">
                <a:solidFill>
                  <a:srgbClr val="0070C0"/>
                </a:solidFill>
                <a:latin typeface="Times New Roman" pitchFamily="18" charset="0"/>
                <a:cs typeface="Times New Roman" pitchFamily="18" charset="0"/>
              </a:rPr>
              <a:t>MÔN TẬP ĐỌC LỚP 4</a:t>
            </a:r>
          </a:p>
        </p:txBody>
      </p:sp>
      <p:sp>
        <p:nvSpPr>
          <p:cNvPr id="2055" name="WordArt 7"/>
          <p:cNvSpPr>
            <a:spLocks noChangeArrowheads="1" noChangeShapeType="1" noTextEdit="1"/>
          </p:cNvSpPr>
          <p:nvPr/>
        </p:nvSpPr>
        <p:spPr bwMode="auto">
          <a:xfrm>
            <a:off x="1870075" y="1377950"/>
            <a:ext cx="5278438" cy="762000"/>
          </a:xfrm>
          <a:prstGeom prst="rect">
            <a:avLst/>
          </a:prstGeom>
        </p:spPr>
        <p:txBody>
          <a:bodyPr wrap="none" fromWordArt="1">
            <a:prstTxWarp prst="textSlantUp">
              <a:avLst>
                <a:gd name="adj" fmla="val 0"/>
              </a:avLst>
            </a:prstTxWarp>
          </a:bodyPr>
          <a:lstStyle/>
          <a:p>
            <a:pPr algn="ctr"/>
            <a:r>
              <a:rPr lang="vi-VN" sz="3600" b="1" kern="10">
                <a:ln w="9525">
                  <a:solidFill>
                    <a:srgbClr val="800080"/>
                  </a:solidFill>
                  <a:round/>
                  <a:headEnd/>
                  <a:tailEnd/>
                </a:ln>
                <a:gradFill rotWithShape="1">
                  <a:gsLst>
                    <a:gs pos="0">
                      <a:srgbClr val="008000"/>
                    </a:gs>
                    <a:gs pos="100000">
                      <a:srgbClr val="003B00"/>
                    </a:gs>
                  </a:gsLst>
                  <a:lin ang="2700000" scaled="1"/>
                </a:gradFill>
                <a:latin typeface="Times New Roman"/>
                <a:cs typeface="Times New Roman"/>
              </a:rPr>
              <a:t>NHIỆT LIỆT CHÀO MỪNG</a:t>
            </a:r>
          </a:p>
        </p:txBody>
      </p:sp>
      <p:sp>
        <p:nvSpPr>
          <p:cNvPr id="2056" name="WordArt 8"/>
          <p:cNvSpPr>
            <a:spLocks noChangeArrowheads="1" noChangeShapeType="1" noTextEdit="1"/>
          </p:cNvSpPr>
          <p:nvPr/>
        </p:nvSpPr>
        <p:spPr bwMode="auto">
          <a:xfrm>
            <a:off x="2209800" y="2209800"/>
            <a:ext cx="4686300" cy="623888"/>
          </a:xfrm>
          <a:prstGeom prst="rect">
            <a:avLst/>
          </a:prstGeom>
        </p:spPr>
        <p:txBody>
          <a:bodyPr wrap="none" fromWordArt="1">
            <a:prstTxWarp prst="textPlain">
              <a:avLst>
                <a:gd name="adj" fmla="val 50000"/>
              </a:avLst>
            </a:prstTxWarp>
          </a:bodyPr>
          <a:lstStyle/>
          <a:p>
            <a:pPr algn="ctr"/>
            <a:r>
              <a:rPr lang="vi-VN" sz="3600" b="1" kern="10">
                <a:ln w="19050">
                  <a:solidFill>
                    <a:srgbClr val="008000"/>
                  </a:solidFill>
                  <a:round/>
                  <a:headEnd/>
                  <a:tailEnd/>
                </a:ln>
                <a:solidFill>
                  <a:srgbClr val="339966"/>
                </a:solidFill>
                <a:effectLst>
                  <a:outerShdw dist="35921" dir="2700000" algn="ctr" rotWithShape="0">
                    <a:srgbClr val="990000"/>
                  </a:outerShdw>
                </a:effectLst>
                <a:latin typeface="Times New Roman"/>
                <a:cs typeface="Times New Roman"/>
              </a:rPr>
              <a:t>Các thầy cô, giáo </a:t>
            </a:r>
          </a:p>
        </p:txBody>
      </p:sp>
      <p:sp>
        <p:nvSpPr>
          <p:cNvPr id="7" name="Rectangle 6"/>
          <p:cNvSpPr/>
          <p:nvPr/>
        </p:nvSpPr>
        <p:spPr>
          <a:xfrm>
            <a:off x="2362200" y="5562600"/>
            <a:ext cx="4431471" cy="523220"/>
          </a:xfrm>
          <a:prstGeom prst="rect">
            <a:avLst/>
          </a:prstGeom>
          <a:noFill/>
        </p:spPr>
        <p:txBody>
          <a:bodyPr wrap="none">
            <a:spAutoFit/>
          </a:bodyPr>
          <a:lstStyle/>
          <a:p>
            <a:pPr algn="ctr">
              <a:defRPr/>
            </a:pPr>
            <a:r>
              <a:rPr lang="en-US" sz="2800" b="1">
                <a:ln w="12700">
                  <a:solidFill>
                    <a:srgbClr val="FF0000"/>
                  </a:solidFill>
                  <a:prstDash val="solid"/>
                </a:ln>
                <a:solidFill>
                  <a:srgbClr val="DA0404"/>
                </a:solidFill>
                <a:effectLst>
                  <a:outerShdw blurRad="41275" dist="20320" dir="1800000" algn="tl" rotWithShape="0">
                    <a:srgbClr val="000000">
                      <a:alpha val="40000"/>
                    </a:srgbClr>
                  </a:outerShdw>
                </a:effectLst>
                <a:latin typeface="Times New Roman" pitchFamily="18" charset="0"/>
                <a:cs typeface="Times New Roman" pitchFamily="18" charset="0"/>
              </a:rPr>
              <a:t>Người dạy: Trịnh Thị Hạnh</a:t>
            </a:r>
          </a:p>
        </p:txBody>
      </p:sp>
      <p:sp>
        <p:nvSpPr>
          <p:cNvPr id="1031" name="TextBox 7"/>
          <p:cNvSpPr txBox="1">
            <a:spLocks noChangeArrowheads="1"/>
          </p:cNvSpPr>
          <p:nvPr/>
        </p:nvSpPr>
        <p:spPr bwMode="auto">
          <a:xfrm>
            <a:off x="2057400" y="457200"/>
            <a:ext cx="5105400" cy="369888"/>
          </a:xfrm>
          <a:prstGeom prst="rect">
            <a:avLst/>
          </a:prstGeom>
          <a:noFill/>
          <a:ln w="9525">
            <a:noFill/>
            <a:miter lim="800000"/>
            <a:headEnd/>
            <a:tailEnd/>
          </a:ln>
        </p:spPr>
        <p:txBody>
          <a:bodyPr>
            <a:spAutoFit/>
          </a:bodyPr>
          <a:lstStyle/>
          <a:p>
            <a:endParaRPr lang="vi-VN"/>
          </a:p>
        </p:txBody>
      </p:sp>
      <p:sp>
        <p:nvSpPr>
          <p:cNvPr id="1032" name="TextBox 8"/>
          <p:cNvSpPr txBox="1">
            <a:spLocks noChangeArrowheads="1"/>
          </p:cNvSpPr>
          <p:nvPr/>
        </p:nvSpPr>
        <p:spPr bwMode="auto">
          <a:xfrm>
            <a:off x="2057400" y="381000"/>
            <a:ext cx="4876800" cy="369888"/>
          </a:xfrm>
          <a:prstGeom prst="rect">
            <a:avLst/>
          </a:prstGeom>
          <a:noFill/>
          <a:ln w="9525">
            <a:noFill/>
            <a:miter lim="800000"/>
            <a:headEnd/>
            <a:tailEnd/>
          </a:ln>
        </p:spPr>
        <p:txBody>
          <a:bodyPr>
            <a:spAutoFit/>
          </a:bodyPr>
          <a:lstStyle/>
          <a:p>
            <a:endParaRPr lang="vi-VN"/>
          </a:p>
        </p:txBody>
      </p:sp>
      <p:sp>
        <p:nvSpPr>
          <p:cNvPr id="1033" name="TextBox 9"/>
          <p:cNvSpPr txBox="1">
            <a:spLocks noChangeArrowheads="1"/>
          </p:cNvSpPr>
          <p:nvPr/>
        </p:nvSpPr>
        <p:spPr bwMode="auto">
          <a:xfrm>
            <a:off x="1828800" y="304800"/>
            <a:ext cx="5715000" cy="400050"/>
          </a:xfrm>
          <a:prstGeom prst="rect">
            <a:avLst/>
          </a:prstGeom>
          <a:noFill/>
          <a:ln w="9525">
            <a:noFill/>
            <a:miter lim="800000"/>
            <a:headEnd/>
            <a:tailEnd/>
          </a:ln>
        </p:spPr>
        <p:txBody>
          <a:bodyPr>
            <a:spAutoFit/>
          </a:bodyPr>
          <a:lstStyle/>
          <a:p>
            <a:pPr algn="ctr"/>
            <a:r>
              <a:rPr lang="en-US" sz="2000" b="1">
                <a:solidFill>
                  <a:srgbClr val="002060"/>
                </a:solidFill>
                <a:latin typeface="Times New Roman" pitchFamily="18" charset="0"/>
                <a:cs typeface="Times New Roman" pitchFamily="18" charset="0"/>
              </a:rPr>
              <a:t>UBND QUẬN LONG BIÊN</a:t>
            </a:r>
          </a:p>
        </p:txBody>
      </p:sp>
      <p:sp>
        <p:nvSpPr>
          <p:cNvPr id="1034" name="TextBox 10"/>
          <p:cNvSpPr txBox="1">
            <a:spLocks noChangeArrowheads="1"/>
          </p:cNvSpPr>
          <p:nvPr/>
        </p:nvSpPr>
        <p:spPr bwMode="auto">
          <a:xfrm>
            <a:off x="1981200" y="773113"/>
            <a:ext cx="5715000" cy="369887"/>
          </a:xfrm>
          <a:prstGeom prst="rect">
            <a:avLst/>
          </a:prstGeom>
          <a:noFill/>
          <a:ln w="9525">
            <a:noFill/>
            <a:miter lim="800000"/>
            <a:headEnd/>
            <a:tailEnd/>
          </a:ln>
        </p:spPr>
        <p:txBody>
          <a:bodyPr>
            <a:spAutoFit/>
          </a:bodyPr>
          <a:lstStyle/>
          <a:p>
            <a:pPr algn="ctr"/>
            <a:r>
              <a:rPr lang="en-US" b="1">
                <a:solidFill>
                  <a:srgbClr val="002060"/>
                </a:solidFill>
                <a:latin typeface="Times New Roman" pitchFamily="18" charset="0"/>
                <a:cs typeface="Times New Roman" pitchFamily="18" charset="0"/>
              </a:rPr>
              <a:t>TRƯỜNG TIỂU HỌC PHÚC ĐỒNG</a:t>
            </a:r>
            <a:endParaRPr lang="vi-VN" b="1">
              <a:solidFill>
                <a:srgbClr val="002060"/>
              </a:solidFill>
              <a:latin typeface="Times New Roman" pitchFamily="18" charset="0"/>
              <a:cs typeface="Times New Roman" pitchFamily="18" charset="0"/>
            </a:endParaRPr>
          </a:p>
        </p:txBody>
      </p:sp>
      <p:pic>
        <p:nvPicPr>
          <p:cNvPr id="1035" name="Picture 6" descr="happy_daisy_hb">
            <a:hlinkClick r:id="" action="ppaction://noaction">
              <a:snd r:embed="rId4" name="applause.wav"/>
            </a:hlinkClick>
          </p:cNvPr>
          <p:cNvPicPr>
            <a:picLocks noChangeAspect="1" noChangeArrowheads="1" noCrop="1"/>
          </p:cNvPicPr>
          <p:nvPr/>
        </p:nvPicPr>
        <p:blipFill>
          <a:blip r:embed="rId5"/>
          <a:srcRect/>
          <a:stretch>
            <a:fillRect/>
          </a:stretch>
        </p:blipFill>
        <p:spPr bwMode="auto">
          <a:xfrm>
            <a:off x="762000" y="1295400"/>
            <a:ext cx="1143000" cy="917575"/>
          </a:xfrm>
          <a:prstGeom prst="rect">
            <a:avLst/>
          </a:prstGeom>
          <a:noFill/>
          <a:ln w="9525">
            <a:noFill/>
            <a:miter lim="800000"/>
            <a:headEnd/>
            <a:tailEnd/>
          </a:ln>
        </p:spPr>
      </p:pic>
      <p:pic>
        <p:nvPicPr>
          <p:cNvPr id="1036" name="Picture 6" descr="happy_daisy_hb">
            <a:hlinkClick r:id="" action="ppaction://noaction">
              <a:snd r:embed="rId4" name="applause.wav"/>
            </a:hlinkClick>
          </p:cNvPr>
          <p:cNvPicPr>
            <a:picLocks noChangeAspect="1" noChangeArrowheads="1" noCrop="1"/>
          </p:cNvPicPr>
          <p:nvPr/>
        </p:nvPicPr>
        <p:blipFill>
          <a:blip r:embed="rId5"/>
          <a:srcRect/>
          <a:stretch>
            <a:fillRect/>
          </a:stretch>
        </p:blipFill>
        <p:spPr bwMode="auto">
          <a:xfrm>
            <a:off x="7162800" y="1295400"/>
            <a:ext cx="1143000" cy="917575"/>
          </a:xfrm>
          <a:prstGeom prst="rect">
            <a:avLst/>
          </a:prstGeom>
          <a:noFill/>
          <a:ln w="9525">
            <a:noFill/>
            <a:miter lim="800000"/>
            <a:headEnd/>
            <a:tailEnd/>
          </a:ln>
        </p:spPr>
      </p:pic>
      <p:pic>
        <p:nvPicPr>
          <p:cNvPr id="1037" name="Picture 6" descr="happy_daisy_hb">
            <a:hlinkClick r:id="" action="ppaction://noaction">
              <a:snd r:embed="rId4" name="applause.wav"/>
            </a:hlinkClick>
          </p:cNvPr>
          <p:cNvPicPr>
            <a:picLocks noChangeAspect="1" noChangeArrowheads="1" noCrop="1"/>
          </p:cNvPicPr>
          <p:nvPr/>
        </p:nvPicPr>
        <p:blipFill>
          <a:blip r:embed="rId5"/>
          <a:srcRect/>
          <a:stretch>
            <a:fillRect/>
          </a:stretch>
        </p:blipFill>
        <p:spPr bwMode="auto">
          <a:xfrm>
            <a:off x="3886200" y="2895600"/>
            <a:ext cx="1143000" cy="917575"/>
          </a:xfrm>
          <a:prstGeom prst="rect">
            <a:avLst/>
          </a:prstGeom>
          <a:noFill/>
          <a:ln w="9525">
            <a:noFill/>
            <a:miter lim="800000"/>
            <a:headEnd/>
            <a:tailEnd/>
          </a:ln>
        </p:spPr>
      </p:pic>
      <p:pic>
        <p:nvPicPr>
          <p:cNvPr id="1038" name="Picture 5" descr="ABARBLYL"/>
          <p:cNvPicPr>
            <a:picLocks noChangeAspect="1" noChangeArrowheads="1" noCrop="1"/>
          </p:cNvPicPr>
          <p:nvPr/>
        </p:nvPicPr>
        <p:blipFill>
          <a:blip r:embed="rId6"/>
          <a:srcRect/>
          <a:stretch>
            <a:fillRect/>
          </a:stretch>
        </p:blipFill>
        <p:spPr bwMode="auto">
          <a:xfrm>
            <a:off x="1447800" y="184150"/>
            <a:ext cx="6172200" cy="123825"/>
          </a:xfrm>
          <a:prstGeom prst="rect">
            <a:avLst/>
          </a:prstGeom>
          <a:noFill/>
          <a:ln w="9525">
            <a:noFill/>
            <a:miter lim="800000"/>
            <a:headEnd/>
            <a:tailEnd/>
          </a:ln>
        </p:spPr>
      </p:pic>
      <p:pic>
        <p:nvPicPr>
          <p:cNvPr id="1039" name="Picture 5" descr="ABARBLYL"/>
          <p:cNvPicPr>
            <a:picLocks noChangeAspect="1" noChangeArrowheads="1" noCrop="1"/>
          </p:cNvPicPr>
          <p:nvPr/>
        </p:nvPicPr>
        <p:blipFill>
          <a:blip r:embed="rId6"/>
          <a:srcRect/>
          <a:stretch>
            <a:fillRect/>
          </a:stretch>
        </p:blipFill>
        <p:spPr bwMode="auto">
          <a:xfrm>
            <a:off x="1447800" y="6477000"/>
            <a:ext cx="6172200" cy="123825"/>
          </a:xfrm>
          <a:prstGeom prst="rect">
            <a:avLst/>
          </a:prstGeom>
          <a:noFill/>
          <a:ln w="9525">
            <a:noFill/>
            <a:miter lim="800000"/>
            <a:headEnd/>
            <a:tailEnd/>
          </a:ln>
        </p:spPr>
      </p:pic>
      <p:pic>
        <p:nvPicPr>
          <p:cNvPr id="1040" name="Picture 5" descr="ABARBLYL"/>
          <p:cNvPicPr>
            <a:picLocks noChangeAspect="1" noChangeArrowheads="1" noCrop="1"/>
          </p:cNvPicPr>
          <p:nvPr/>
        </p:nvPicPr>
        <p:blipFill>
          <a:blip r:embed="rId6"/>
          <a:srcRect/>
          <a:stretch>
            <a:fillRect/>
          </a:stretch>
        </p:blipFill>
        <p:spPr bwMode="auto">
          <a:xfrm rot="-5400000">
            <a:off x="-2012950" y="3384550"/>
            <a:ext cx="4419600" cy="88900"/>
          </a:xfrm>
          <a:prstGeom prst="rect">
            <a:avLst/>
          </a:prstGeom>
          <a:noFill/>
          <a:ln w="9525">
            <a:noFill/>
            <a:miter lim="800000"/>
            <a:headEnd/>
            <a:tailEnd/>
          </a:ln>
        </p:spPr>
      </p:pic>
      <p:pic>
        <p:nvPicPr>
          <p:cNvPr id="1041" name="Picture 5" descr="ABARBLYL"/>
          <p:cNvPicPr>
            <a:picLocks noChangeAspect="1" noChangeArrowheads="1" noCrop="1"/>
          </p:cNvPicPr>
          <p:nvPr/>
        </p:nvPicPr>
        <p:blipFill>
          <a:blip r:embed="rId6"/>
          <a:srcRect/>
          <a:stretch>
            <a:fillRect/>
          </a:stretch>
        </p:blipFill>
        <p:spPr bwMode="auto">
          <a:xfrm rot="-5400000">
            <a:off x="6748463" y="3309937"/>
            <a:ext cx="4267200" cy="85725"/>
          </a:xfrm>
          <a:prstGeom prst="rect">
            <a:avLst/>
          </a:prstGeom>
          <a:noFill/>
          <a:ln w="9525">
            <a:noFill/>
            <a:miter lim="800000"/>
            <a:headEnd/>
            <a:tailEnd/>
          </a:ln>
        </p:spPr>
      </p:pic>
      <p:pic>
        <p:nvPicPr>
          <p:cNvPr id="1042" name="Picture 16"/>
          <p:cNvPicPr>
            <a:picLocks noChangeAspect="1"/>
          </p:cNvPicPr>
          <p:nvPr/>
        </p:nvPicPr>
        <p:blipFill>
          <a:blip r:embed="rId7">
            <a:clrChange>
              <a:clrFrom>
                <a:srgbClr val="FFFFFF"/>
              </a:clrFrom>
              <a:clrTo>
                <a:srgbClr val="FFFFFF">
                  <a:alpha val="0"/>
                </a:srgbClr>
              </a:clrTo>
            </a:clrChange>
          </a:blip>
          <a:srcRect/>
          <a:stretch>
            <a:fillRect/>
          </a:stretch>
        </p:blipFill>
        <p:spPr bwMode="auto">
          <a:xfrm rot="-3609725">
            <a:off x="3474244" y="3093244"/>
            <a:ext cx="663575" cy="665163"/>
          </a:xfrm>
          <a:prstGeom prst="rect">
            <a:avLst/>
          </a:prstGeom>
          <a:noFill/>
          <a:ln w="9525">
            <a:noFill/>
            <a:miter lim="800000"/>
            <a:headEnd/>
            <a:tailEnd/>
          </a:ln>
        </p:spPr>
      </p:pic>
      <p:pic>
        <p:nvPicPr>
          <p:cNvPr id="1043" name="Picture 16"/>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4800600" y="3048000"/>
            <a:ext cx="663575" cy="665163"/>
          </a:xfrm>
          <a:prstGeom prst="rect">
            <a:avLst/>
          </a:prstGeom>
          <a:noFill/>
          <a:ln w="9525">
            <a:noFill/>
            <a:miter lim="800000"/>
            <a:headEnd/>
            <a:tailEnd/>
          </a:ln>
        </p:spPr>
      </p:pic>
      <p:pic>
        <p:nvPicPr>
          <p:cNvPr id="1044" name="Picture 10"/>
          <p:cNvPicPr>
            <a:picLocks noChangeAspect="1"/>
          </p:cNvPicPr>
          <p:nvPr/>
        </p:nvPicPr>
        <p:blipFill>
          <a:blip r:embed="rId8"/>
          <a:srcRect/>
          <a:stretch>
            <a:fillRect/>
          </a:stretch>
        </p:blipFill>
        <p:spPr bwMode="auto">
          <a:xfrm>
            <a:off x="2971800" y="3657600"/>
            <a:ext cx="3048000" cy="762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1000" fill="hold"/>
                                        <p:tgtEl>
                                          <p:spTgt spid="2055"/>
                                        </p:tgtEl>
                                        <p:attrNameLst>
                                          <p:attrName>ppt_x</p:attrName>
                                        </p:attrNameLst>
                                      </p:cBhvr>
                                      <p:tavLst>
                                        <p:tav tm="0">
                                          <p:val>
                                            <p:strVal val="#ppt_x-.2"/>
                                          </p:val>
                                        </p:tav>
                                        <p:tav tm="100000">
                                          <p:val>
                                            <p:strVal val="#ppt_x"/>
                                          </p:val>
                                        </p:tav>
                                      </p:tavLst>
                                    </p:anim>
                                    <p:anim calcmode="lin" valueType="num">
                                      <p:cBhvr>
                                        <p:cTn id="8" dur="1000" fill="hold"/>
                                        <p:tgtEl>
                                          <p:spTgt spid="205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5"/>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p:cTn id="13" dur="1000" fill="hold"/>
                                        <p:tgtEl>
                                          <p:spTgt spid="2056"/>
                                        </p:tgtEl>
                                        <p:attrNameLst>
                                          <p:attrName>ppt_x</p:attrName>
                                        </p:attrNameLst>
                                      </p:cBhvr>
                                      <p:tavLst>
                                        <p:tav tm="0">
                                          <p:val>
                                            <p:strVal val="#ppt_x-.2"/>
                                          </p:val>
                                        </p:tav>
                                        <p:tav tm="100000">
                                          <p:val>
                                            <p:strVal val="#ppt_x"/>
                                          </p:val>
                                        </p:tav>
                                      </p:tavLst>
                                    </p:anim>
                                    <p:anim calcmode="lin" valueType="num">
                                      <p:cBhvr>
                                        <p:cTn id="14" dur="1000" fill="hold"/>
                                        <p:tgtEl>
                                          <p:spTgt spid="205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6"/>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1000" fill="hold"/>
                                        <p:tgtEl>
                                          <p:spTgt spid="2054"/>
                                        </p:tgtEl>
                                        <p:attrNameLst>
                                          <p:attrName>ppt_x</p:attrName>
                                        </p:attrNameLst>
                                      </p:cBhvr>
                                      <p:tavLst>
                                        <p:tav tm="0">
                                          <p:val>
                                            <p:strVal val="#ppt_x-.2"/>
                                          </p:val>
                                        </p:tav>
                                        <p:tav tm="100000">
                                          <p:val>
                                            <p:strVal val="#ppt_x"/>
                                          </p:val>
                                        </p:tav>
                                      </p:tavLst>
                                    </p:anim>
                                    <p:anim calcmode="lin" valueType="num">
                                      <p:cBhvr>
                                        <p:cTn id="20" dur="10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54"/>
                                        </p:tgtEl>
                                      </p:cBhvr>
                                    </p:animEffect>
                                  </p:childTnLst>
                                </p:cTn>
                              </p:par>
                            </p:childTnLst>
                          </p:cTn>
                        </p:par>
                        <p:par>
                          <p:cTn id="22" fill="hold" nodeType="afterGroup">
                            <p:stCondLst>
                              <p:cond delay="3000"/>
                            </p:stCondLst>
                            <p:childTnLst>
                              <p:par>
                                <p:cTn id="23" presetID="14" presetClass="entr" presetSubtype="1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animBg="1"/>
      <p:bldP spid="20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
        <p:nvSpPr>
          <p:cNvPr id="3" name="Rectangle 3"/>
          <p:cNvSpPr>
            <a:spLocks noChangeArrowheads="1"/>
          </p:cNvSpPr>
          <p:nvPr/>
        </p:nvSpPr>
        <p:spPr bwMode="auto">
          <a:xfrm>
            <a:off x="0" y="1981200"/>
            <a:ext cx="9144000" cy="1304925"/>
          </a:xfrm>
          <a:prstGeom prst="rect">
            <a:avLst/>
          </a:prstGeom>
          <a:noFill/>
          <a:ln w="9525">
            <a:noFill/>
            <a:miter lim="800000"/>
            <a:headEnd/>
            <a:tailEnd/>
          </a:ln>
        </p:spPr>
        <p:txBody>
          <a:bodyPr>
            <a:spAutoFit/>
          </a:bodyPr>
          <a:lstStyle/>
          <a:p>
            <a:pPr algn="just">
              <a:lnSpc>
                <a:spcPct val="150000"/>
              </a:lnSpc>
            </a:pPr>
            <a:r>
              <a:rPr lang="en-US" sz="2800">
                <a:solidFill>
                  <a:srgbClr val="0000FF"/>
                </a:solidFill>
                <a:latin typeface="Times New Roman" pitchFamily="18" charset="0"/>
                <a:cs typeface="Times New Roman" pitchFamily="18" charset="0"/>
              </a:rPr>
              <a:t>   Niềm tự hào chính đáng của chúng ta trong nền văn hóa Đông Sơn chính là bộ sưu tập trống đồng hết sức phong phú.</a:t>
            </a:r>
            <a:endParaRPr lang="vi-VN" sz="2800"/>
          </a:p>
        </p:txBody>
      </p:sp>
      <p:cxnSp>
        <p:nvCxnSpPr>
          <p:cNvPr id="5" name="Straight Connector 4"/>
          <p:cNvCxnSpPr/>
          <p:nvPr/>
        </p:nvCxnSpPr>
        <p:spPr>
          <a:xfrm rot="5400000">
            <a:off x="1371600" y="2971800"/>
            <a:ext cx="4572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3"/>
          <p:cNvSpPr>
            <a:spLocks noChangeArrowheads="1"/>
          </p:cNvSpPr>
          <p:nvPr/>
        </p:nvSpPr>
        <p:spPr bwMode="auto">
          <a:xfrm>
            <a:off x="0" y="1981200"/>
            <a:ext cx="9144000" cy="1384300"/>
          </a:xfrm>
          <a:prstGeom prst="rect">
            <a:avLst/>
          </a:prstGeom>
          <a:noFill/>
          <a:ln w="9525">
            <a:noFill/>
            <a:miter lim="800000"/>
            <a:headEnd/>
            <a:tailEnd/>
          </a:ln>
        </p:spPr>
        <p:txBody>
          <a:bodyPr>
            <a:spAutoFit/>
          </a:bodyPr>
          <a:lstStyle/>
          <a:p>
            <a:pPr algn="just">
              <a:lnSpc>
                <a:spcPct val="150000"/>
              </a:lnSpc>
            </a:pPr>
            <a:r>
              <a:rPr lang="en-US" sz="2800">
                <a:solidFill>
                  <a:srgbClr val="0000FF"/>
                </a:solidFill>
                <a:latin typeface="Times New Roman" pitchFamily="18" charset="0"/>
                <a:cs typeface="Times New Roman" pitchFamily="18" charset="0"/>
              </a:rPr>
              <a:t>   Niềm tự hào </a:t>
            </a:r>
            <a:r>
              <a:rPr lang="en-US" sz="2800">
                <a:solidFill>
                  <a:srgbClr val="FF0000"/>
                </a:solidFill>
                <a:latin typeface="Times New Roman" pitchFamily="18" charset="0"/>
                <a:cs typeface="Times New Roman" pitchFamily="18" charset="0"/>
              </a:rPr>
              <a:t>chính đáng </a:t>
            </a:r>
            <a:r>
              <a:rPr lang="en-US" sz="2800">
                <a:solidFill>
                  <a:srgbClr val="0000FF"/>
                </a:solidFill>
                <a:latin typeface="Times New Roman" pitchFamily="18" charset="0"/>
                <a:cs typeface="Times New Roman" pitchFamily="18" charset="0"/>
              </a:rPr>
              <a:t>của chúng ta trong nền văn hóa Đông Sơn chính là bộ sưu tập trống đồng hết sức phong phú.</a:t>
            </a:r>
            <a:endParaRPr lang="vi-VN" sz="28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pic>
        <p:nvPicPr>
          <p:cNvPr id="3" name="Picture 2" descr="VC1.jpg"/>
          <p:cNvPicPr>
            <a:picLocks noChangeAspect="1"/>
          </p:cNvPicPr>
          <p:nvPr/>
        </p:nvPicPr>
        <p:blipFill>
          <a:blip r:embed="rId3"/>
          <a:srcRect/>
          <a:stretch>
            <a:fillRect/>
          </a:stretch>
        </p:blipFill>
        <p:spPr bwMode="auto">
          <a:xfrm>
            <a:off x="1524000" y="228600"/>
            <a:ext cx="2895600" cy="3124200"/>
          </a:xfrm>
          <a:prstGeom prst="rect">
            <a:avLst/>
          </a:prstGeom>
          <a:noFill/>
          <a:ln w="57150">
            <a:solidFill>
              <a:srgbClr val="990000"/>
            </a:solidFill>
            <a:miter lim="800000"/>
            <a:headEnd/>
            <a:tailEnd/>
          </a:ln>
        </p:spPr>
      </p:pic>
      <p:pic>
        <p:nvPicPr>
          <p:cNvPr id="5" name="Picture 4" descr="VC2.jpg"/>
          <p:cNvPicPr>
            <a:picLocks noChangeAspect="1"/>
          </p:cNvPicPr>
          <p:nvPr/>
        </p:nvPicPr>
        <p:blipFill>
          <a:blip r:embed="rId4"/>
          <a:srcRect/>
          <a:stretch>
            <a:fillRect/>
          </a:stretch>
        </p:blipFill>
        <p:spPr bwMode="auto">
          <a:xfrm>
            <a:off x="1524000" y="3429000"/>
            <a:ext cx="2895600" cy="3200400"/>
          </a:xfrm>
          <a:prstGeom prst="rect">
            <a:avLst/>
          </a:prstGeom>
          <a:noFill/>
          <a:ln w="57150">
            <a:solidFill>
              <a:srgbClr val="990000"/>
            </a:solidFill>
            <a:miter lim="800000"/>
            <a:headEnd/>
            <a:tailEnd/>
          </a:ln>
        </p:spPr>
      </p:pic>
      <p:pic>
        <p:nvPicPr>
          <p:cNvPr id="6" name="Picture 5" descr="VC3.jpg"/>
          <p:cNvPicPr>
            <a:picLocks noChangeAspect="1"/>
          </p:cNvPicPr>
          <p:nvPr/>
        </p:nvPicPr>
        <p:blipFill>
          <a:blip r:embed="rId5"/>
          <a:srcRect/>
          <a:stretch>
            <a:fillRect/>
          </a:stretch>
        </p:blipFill>
        <p:spPr bwMode="auto">
          <a:xfrm>
            <a:off x="4495800" y="228600"/>
            <a:ext cx="2895600" cy="3124200"/>
          </a:xfrm>
          <a:prstGeom prst="rect">
            <a:avLst/>
          </a:prstGeom>
          <a:noFill/>
          <a:ln w="57150">
            <a:solidFill>
              <a:srgbClr val="990000"/>
            </a:solidFill>
            <a:miter lim="800000"/>
            <a:headEnd/>
            <a:tailEnd/>
          </a:ln>
        </p:spPr>
      </p:pic>
      <p:pic>
        <p:nvPicPr>
          <p:cNvPr id="7" name="Picture 6" descr="VC4.jpg"/>
          <p:cNvPicPr>
            <a:picLocks noChangeAspect="1"/>
          </p:cNvPicPr>
          <p:nvPr/>
        </p:nvPicPr>
        <p:blipFill>
          <a:blip r:embed="rId6"/>
          <a:srcRect/>
          <a:stretch>
            <a:fillRect/>
          </a:stretch>
        </p:blipFill>
        <p:spPr bwMode="auto">
          <a:xfrm>
            <a:off x="4495800" y="3429000"/>
            <a:ext cx="2895600" cy="3200400"/>
          </a:xfrm>
          <a:prstGeom prst="rect">
            <a:avLst/>
          </a:prstGeom>
          <a:noFill/>
          <a:ln w="57150">
            <a:solidFill>
              <a:srgbClr val="990000"/>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
        <p:nvSpPr>
          <p:cNvPr id="3" name="TextBox 2"/>
          <p:cNvSpPr txBox="1">
            <a:spLocks noChangeArrowheads="1"/>
          </p:cNvSpPr>
          <p:nvPr/>
        </p:nvSpPr>
        <p:spPr bwMode="auto">
          <a:xfrm>
            <a:off x="381000" y="1828800"/>
            <a:ext cx="8458200" cy="2678113"/>
          </a:xfrm>
          <a:prstGeom prst="rect">
            <a:avLst/>
          </a:prstGeom>
          <a:noFill/>
          <a:ln w="9525">
            <a:noFill/>
            <a:miter lim="800000"/>
            <a:headEnd/>
            <a:tailEnd/>
          </a:ln>
        </p:spPr>
        <p:txBody>
          <a:bodyPr>
            <a:spAutoFit/>
          </a:bodyPr>
          <a:lstStyle/>
          <a:p>
            <a:pPr algn="just">
              <a:lnSpc>
                <a:spcPct val="150000"/>
              </a:lnSpc>
            </a:pPr>
            <a:r>
              <a:rPr lang="en-US" sz="2800">
                <a:solidFill>
                  <a:srgbClr val="0000FF"/>
                </a:solidFill>
                <a:latin typeface="Times New Roman" pitchFamily="18" charset="0"/>
                <a:cs typeface="Times New Roman" pitchFamily="18" charset="0"/>
              </a:rPr>
              <a:t>       Bên cạnh và xung quanh con người đầy ý thức làm chủ ấy là những cánh cò bay lả bay la, những chim Lạc, chim Hồng, những đàn cá lội tung tăng, …</a:t>
            </a:r>
          </a:p>
          <a:p>
            <a:pPr algn="just">
              <a:lnSpc>
                <a:spcPct val="150000"/>
              </a:lnSpc>
            </a:pPr>
            <a:r>
              <a:rPr lang="en-US" sz="2800">
                <a:solidFill>
                  <a:srgbClr val="0000FF"/>
                </a:solidFill>
                <a:latin typeface="Times New Roman" pitchFamily="18" charset="0"/>
                <a:cs typeface="Times New Roman" pitchFamily="18" charset="0"/>
              </a:rPr>
              <a:t> </a:t>
            </a:r>
            <a:endParaRPr lang="vi-VN" sz="2800">
              <a:solidFill>
                <a:srgbClr val="0000FF"/>
              </a:solidFill>
              <a:latin typeface="Times New Roman" pitchFamily="18" charset="0"/>
              <a:cs typeface="Times New Roman" pitchFamily="18" charset="0"/>
            </a:endParaRPr>
          </a:p>
        </p:txBody>
      </p:sp>
      <p:cxnSp>
        <p:nvCxnSpPr>
          <p:cNvPr id="5" name="Straight Connector 4"/>
          <p:cNvCxnSpPr/>
          <p:nvPr/>
        </p:nvCxnSpPr>
        <p:spPr>
          <a:xfrm rot="5400000">
            <a:off x="1295400" y="2743200"/>
            <a:ext cx="4572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4">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
        <p:nvSpPr>
          <p:cNvPr id="3" name="Rectangle 2"/>
          <p:cNvSpPr/>
          <p:nvPr/>
        </p:nvSpPr>
        <p:spPr>
          <a:xfrm>
            <a:off x="1752600" y="228600"/>
            <a:ext cx="5943600" cy="830997"/>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đọc nhóm</a:t>
            </a:r>
            <a:endParaRPr lang="en-US" sz="48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aphicFrame>
        <p:nvGraphicFramePr>
          <p:cNvPr id="5" name="Object 2"/>
          <p:cNvGraphicFramePr>
            <a:graphicFrameLocks noChangeAspect="1"/>
          </p:cNvGraphicFramePr>
          <p:nvPr/>
        </p:nvGraphicFramePr>
        <p:xfrm>
          <a:off x="7086600" y="2362200"/>
          <a:ext cx="1446213" cy="1447800"/>
        </p:xfrm>
        <a:graphic>
          <a:graphicData uri="http://schemas.openxmlformats.org/presentationml/2006/ole">
            <p:oleObj spid="_x0000_s53250" name="CorelDRAW" r:id="rId5" imgW="3709440" imgH="3709440" progId="">
              <p:embed/>
            </p:oleObj>
          </a:graphicData>
        </a:graphic>
      </p:graphicFrame>
      <p:sp>
        <p:nvSpPr>
          <p:cNvPr id="6" name="Oval 49" descr="Newsprint"/>
          <p:cNvSpPr>
            <a:spLocks noChangeArrowheads="1"/>
          </p:cNvSpPr>
          <p:nvPr/>
        </p:nvSpPr>
        <p:spPr bwMode="auto">
          <a:xfrm>
            <a:off x="7467600"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60</a:t>
            </a:r>
          </a:p>
        </p:txBody>
      </p:sp>
      <p:sp>
        <p:nvSpPr>
          <p:cNvPr id="7" name="Oval 50" descr="Newsprint"/>
          <p:cNvSpPr>
            <a:spLocks noChangeArrowheads="1"/>
          </p:cNvSpPr>
          <p:nvPr/>
        </p:nvSpPr>
        <p:spPr bwMode="auto">
          <a:xfrm>
            <a:off x="7467600"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59</a:t>
            </a:r>
          </a:p>
        </p:txBody>
      </p:sp>
      <p:sp>
        <p:nvSpPr>
          <p:cNvPr id="8" name="Oval 51"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58</a:t>
            </a:r>
          </a:p>
        </p:txBody>
      </p:sp>
      <p:sp>
        <p:nvSpPr>
          <p:cNvPr id="9" name="Oval 52" descr="Newsprint"/>
          <p:cNvSpPr>
            <a:spLocks noChangeArrowheads="1"/>
          </p:cNvSpPr>
          <p:nvPr/>
        </p:nvSpPr>
        <p:spPr bwMode="auto">
          <a:xfrm>
            <a:off x="7467600"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57</a:t>
            </a:r>
          </a:p>
        </p:txBody>
      </p:sp>
      <p:sp>
        <p:nvSpPr>
          <p:cNvPr id="10" name="Oval 53" descr="Newsprint"/>
          <p:cNvSpPr>
            <a:spLocks noChangeArrowheads="1"/>
          </p:cNvSpPr>
          <p:nvPr/>
        </p:nvSpPr>
        <p:spPr bwMode="auto">
          <a:xfrm>
            <a:off x="7467600"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56</a:t>
            </a:r>
          </a:p>
        </p:txBody>
      </p:sp>
      <p:sp>
        <p:nvSpPr>
          <p:cNvPr id="11" name="Oval 54"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55</a:t>
            </a:r>
          </a:p>
        </p:txBody>
      </p:sp>
      <p:sp>
        <p:nvSpPr>
          <p:cNvPr id="12" name="Oval 55"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54</a:t>
            </a:r>
          </a:p>
        </p:txBody>
      </p:sp>
      <p:sp>
        <p:nvSpPr>
          <p:cNvPr id="13" name="Oval 56"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53</a:t>
            </a:r>
          </a:p>
        </p:txBody>
      </p:sp>
      <p:sp>
        <p:nvSpPr>
          <p:cNvPr id="14" name="Oval 57"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52</a:t>
            </a:r>
          </a:p>
        </p:txBody>
      </p:sp>
      <p:sp>
        <p:nvSpPr>
          <p:cNvPr id="15" name="Oval 58"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51</a:t>
            </a:r>
          </a:p>
        </p:txBody>
      </p:sp>
      <p:sp>
        <p:nvSpPr>
          <p:cNvPr id="16" name="Oval 49" descr="Newsprint"/>
          <p:cNvSpPr>
            <a:spLocks noChangeArrowheads="1"/>
          </p:cNvSpPr>
          <p:nvPr/>
        </p:nvSpPr>
        <p:spPr bwMode="auto">
          <a:xfrm>
            <a:off x="7467600"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50</a:t>
            </a:r>
          </a:p>
        </p:txBody>
      </p:sp>
      <p:sp>
        <p:nvSpPr>
          <p:cNvPr id="17" name="Oval 50"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49</a:t>
            </a:r>
          </a:p>
        </p:txBody>
      </p:sp>
      <p:sp>
        <p:nvSpPr>
          <p:cNvPr id="18" name="Oval 51" descr="Newsprint"/>
          <p:cNvSpPr>
            <a:spLocks noChangeArrowheads="1"/>
          </p:cNvSpPr>
          <p:nvPr/>
        </p:nvSpPr>
        <p:spPr bwMode="auto">
          <a:xfrm>
            <a:off x="7467600"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48</a:t>
            </a:r>
          </a:p>
        </p:txBody>
      </p:sp>
      <p:sp>
        <p:nvSpPr>
          <p:cNvPr id="19" name="Oval 52" descr="Newsprint"/>
          <p:cNvSpPr>
            <a:spLocks noChangeArrowheads="1"/>
          </p:cNvSpPr>
          <p:nvPr/>
        </p:nvSpPr>
        <p:spPr bwMode="auto">
          <a:xfrm>
            <a:off x="7467600"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47</a:t>
            </a:r>
          </a:p>
        </p:txBody>
      </p:sp>
      <p:sp>
        <p:nvSpPr>
          <p:cNvPr id="20" name="Oval 53" descr="Newsprint"/>
          <p:cNvSpPr>
            <a:spLocks noChangeArrowheads="1"/>
          </p:cNvSpPr>
          <p:nvPr/>
        </p:nvSpPr>
        <p:spPr bwMode="auto">
          <a:xfrm>
            <a:off x="7467600"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46</a:t>
            </a:r>
          </a:p>
        </p:txBody>
      </p:sp>
      <p:sp>
        <p:nvSpPr>
          <p:cNvPr id="21" name="Oval 54"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45</a:t>
            </a:r>
          </a:p>
        </p:txBody>
      </p:sp>
      <p:sp>
        <p:nvSpPr>
          <p:cNvPr id="22" name="Oval 55" descr="Newsprint"/>
          <p:cNvSpPr>
            <a:spLocks noChangeArrowheads="1"/>
          </p:cNvSpPr>
          <p:nvPr/>
        </p:nvSpPr>
        <p:spPr bwMode="auto">
          <a:xfrm>
            <a:off x="7481888"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44</a:t>
            </a:r>
          </a:p>
        </p:txBody>
      </p:sp>
      <p:sp>
        <p:nvSpPr>
          <p:cNvPr id="23" name="Oval 56"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43</a:t>
            </a:r>
          </a:p>
        </p:txBody>
      </p:sp>
      <p:sp>
        <p:nvSpPr>
          <p:cNvPr id="24" name="Oval 57"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42</a:t>
            </a:r>
          </a:p>
        </p:txBody>
      </p:sp>
      <p:sp>
        <p:nvSpPr>
          <p:cNvPr id="25" name="Oval 58"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41</a:t>
            </a:r>
          </a:p>
        </p:txBody>
      </p:sp>
      <p:sp>
        <p:nvSpPr>
          <p:cNvPr id="26" name="Oval 49" descr="Newsprint"/>
          <p:cNvSpPr>
            <a:spLocks noChangeArrowheads="1"/>
          </p:cNvSpPr>
          <p:nvPr/>
        </p:nvSpPr>
        <p:spPr bwMode="auto">
          <a:xfrm>
            <a:off x="7481888"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40</a:t>
            </a:r>
          </a:p>
        </p:txBody>
      </p:sp>
      <p:sp>
        <p:nvSpPr>
          <p:cNvPr id="27" name="Oval 50"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39</a:t>
            </a:r>
          </a:p>
        </p:txBody>
      </p:sp>
      <p:sp>
        <p:nvSpPr>
          <p:cNvPr id="28" name="Oval 51" descr="Newsprint"/>
          <p:cNvSpPr>
            <a:spLocks noChangeArrowheads="1"/>
          </p:cNvSpPr>
          <p:nvPr/>
        </p:nvSpPr>
        <p:spPr bwMode="auto">
          <a:xfrm>
            <a:off x="747395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38</a:t>
            </a:r>
          </a:p>
        </p:txBody>
      </p:sp>
      <p:sp>
        <p:nvSpPr>
          <p:cNvPr id="29" name="Oval 52" descr="Newsprint"/>
          <p:cNvSpPr>
            <a:spLocks noChangeArrowheads="1"/>
          </p:cNvSpPr>
          <p:nvPr/>
        </p:nvSpPr>
        <p:spPr bwMode="auto">
          <a:xfrm>
            <a:off x="7467600"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37</a:t>
            </a:r>
          </a:p>
        </p:txBody>
      </p:sp>
      <p:sp>
        <p:nvSpPr>
          <p:cNvPr id="30" name="Oval 53" descr="Newsprint"/>
          <p:cNvSpPr>
            <a:spLocks noChangeArrowheads="1"/>
          </p:cNvSpPr>
          <p:nvPr/>
        </p:nvSpPr>
        <p:spPr bwMode="auto">
          <a:xfrm>
            <a:off x="7467600" y="2747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36</a:t>
            </a:r>
          </a:p>
        </p:txBody>
      </p:sp>
      <p:sp>
        <p:nvSpPr>
          <p:cNvPr id="31" name="Oval 54" descr="Newsprint"/>
          <p:cNvSpPr>
            <a:spLocks noChangeArrowheads="1"/>
          </p:cNvSpPr>
          <p:nvPr/>
        </p:nvSpPr>
        <p:spPr bwMode="auto">
          <a:xfrm>
            <a:off x="7467600"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35</a:t>
            </a:r>
          </a:p>
        </p:txBody>
      </p:sp>
      <p:sp>
        <p:nvSpPr>
          <p:cNvPr id="32" name="Oval 55" descr="Newsprint"/>
          <p:cNvSpPr>
            <a:spLocks noChangeArrowheads="1"/>
          </p:cNvSpPr>
          <p:nvPr/>
        </p:nvSpPr>
        <p:spPr bwMode="auto">
          <a:xfrm>
            <a:off x="7467600" y="2747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34</a:t>
            </a:r>
          </a:p>
        </p:txBody>
      </p:sp>
      <p:sp>
        <p:nvSpPr>
          <p:cNvPr id="33" name="Oval 56" descr="Newsprint"/>
          <p:cNvSpPr>
            <a:spLocks noChangeArrowheads="1"/>
          </p:cNvSpPr>
          <p:nvPr/>
        </p:nvSpPr>
        <p:spPr bwMode="auto">
          <a:xfrm>
            <a:off x="7467600" y="2747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33</a:t>
            </a:r>
          </a:p>
        </p:txBody>
      </p:sp>
      <p:sp>
        <p:nvSpPr>
          <p:cNvPr id="34" name="Oval 57" descr="Newsprint"/>
          <p:cNvSpPr>
            <a:spLocks noChangeArrowheads="1"/>
          </p:cNvSpPr>
          <p:nvPr/>
        </p:nvSpPr>
        <p:spPr bwMode="auto">
          <a:xfrm>
            <a:off x="7467600" y="2747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32</a:t>
            </a:r>
          </a:p>
        </p:txBody>
      </p:sp>
      <p:sp>
        <p:nvSpPr>
          <p:cNvPr id="35" name="Oval 58" descr="Newsprint"/>
          <p:cNvSpPr>
            <a:spLocks noChangeArrowheads="1"/>
          </p:cNvSpPr>
          <p:nvPr/>
        </p:nvSpPr>
        <p:spPr bwMode="auto">
          <a:xfrm>
            <a:off x="7481888" y="2747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31</a:t>
            </a:r>
          </a:p>
        </p:txBody>
      </p:sp>
      <p:sp>
        <p:nvSpPr>
          <p:cNvPr id="36" name="Oval 49" descr="Newsprint"/>
          <p:cNvSpPr>
            <a:spLocks noChangeArrowheads="1"/>
          </p:cNvSpPr>
          <p:nvPr/>
        </p:nvSpPr>
        <p:spPr bwMode="auto">
          <a:xfrm>
            <a:off x="7467600" y="2747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30</a:t>
            </a:r>
          </a:p>
        </p:txBody>
      </p:sp>
      <p:sp>
        <p:nvSpPr>
          <p:cNvPr id="37" name="Oval 50" descr="Newsprint"/>
          <p:cNvSpPr>
            <a:spLocks noChangeArrowheads="1"/>
          </p:cNvSpPr>
          <p:nvPr/>
        </p:nvSpPr>
        <p:spPr bwMode="auto">
          <a:xfrm>
            <a:off x="7467600" y="2747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29</a:t>
            </a:r>
          </a:p>
        </p:txBody>
      </p:sp>
      <p:sp>
        <p:nvSpPr>
          <p:cNvPr id="38" name="Oval 51"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28</a:t>
            </a:r>
          </a:p>
        </p:txBody>
      </p:sp>
      <p:sp>
        <p:nvSpPr>
          <p:cNvPr id="39" name="Oval 52" descr="Newsprint"/>
          <p:cNvSpPr>
            <a:spLocks noChangeArrowheads="1"/>
          </p:cNvSpPr>
          <p:nvPr/>
        </p:nvSpPr>
        <p:spPr bwMode="auto">
          <a:xfrm>
            <a:off x="7467600" y="2747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27</a:t>
            </a:r>
          </a:p>
        </p:txBody>
      </p:sp>
      <p:sp>
        <p:nvSpPr>
          <p:cNvPr id="40" name="Oval 53" descr="Newsprint"/>
          <p:cNvSpPr>
            <a:spLocks noChangeArrowheads="1"/>
          </p:cNvSpPr>
          <p:nvPr/>
        </p:nvSpPr>
        <p:spPr bwMode="auto">
          <a:xfrm>
            <a:off x="7467600" y="2752725"/>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26</a:t>
            </a:r>
          </a:p>
        </p:txBody>
      </p:sp>
      <p:sp>
        <p:nvSpPr>
          <p:cNvPr id="41" name="Oval 54" descr="Newsprint"/>
          <p:cNvSpPr>
            <a:spLocks noChangeArrowheads="1"/>
          </p:cNvSpPr>
          <p:nvPr/>
        </p:nvSpPr>
        <p:spPr bwMode="auto">
          <a:xfrm>
            <a:off x="746760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25</a:t>
            </a:r>
          </a:p>
        </p:txBody>
      </p:sp>
      <p:sp>
        <p:nvSpPr>
          <p:cNvPr id="42" name="Oval 55" descr="Newsprint"/>
          <p:cNvSpPr>
            <a:spLocks noChangeArrowheads="1"/>
          </p:cNvSpPr>
          <p:nvPr/>
        </p:nvSpPr>
        <p:spPr bwMode="auto">
          <a:xfrm>
            <a:off x="746760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24</a:t>
            </a:r>
          </a:p>
        </p:txBody>
      </p:sp>
      <p:sp>
        <p:nvSpPr>
          <p:cNvPr id="43" name="Oval 56" descr="Newsprint"/>
          <p:cNvSpPr>
            <a:spLocks noChangeArrowheads="1"/>
          </p:cNvSpPr>
          <p:nvPr/>
        </p:nvSpPr>
        <p:spPr bwMode="auto">
          <a:xfrm>
            <a:off x="746760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23</a:t>
            </a:r>
          </a:p>
        </p:txBody>
      </p:sp>
      <p:sp>
        <p:nvSpPr>
          <p:cNvPr id="44" name="Oval 57" descr="Newsprint"/>
          <p:cNvSpPr>
            <a:spLocks noChangeArrowheads="1"/>
          </p:cNvSpPr>
          <p:nvPr/>
        </p:nvSpPr>
        <p:spPr bwMode="auto">
          <a:xfrm>
            <a:off x="746760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22</a:t>
            </a:r>
          </a:p>
        </p:txBody>
      </p:sp>
      <p:sp>
        <p:nvSpPr>
          <p:cNvPr id="45" name="Oval 58" descr="Newsprint"/>
          <p:cNvSpPr>
            <a:spLocks noChangeArrowheads="1"/>
          </p:cNvSpPr>
          <p:nvPr/>
        </p:nvSpPr>
        <p:spPr bwMode="auto">
          <a:xfrm>
            <a:off x="7467600" y="2747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21</a:t>
            </a:r>
          </a:p>
        </p:txBody>
      </p:sp>
      <p:sp>
        <p:nvSpPr>
          <p:cNvPr id="46" name="Oval 49" descr="Newsprint"/>
          <p:cNvSpPr>
            <a:spLocks noChangeArrowheads="1"/>
          </p:cNvSpPr>
          <p:nvPr/>
        </p:nvSpPr>
        <p:spPr bwMode="auto">
          <a:xfrm>
            <a:off x="7467600" y="2747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20</a:t>
            </a:r>
          </a:p>
        </p:txBody>
      </p:sp>
      <p:sp>
        <p:nvSpPr>
          <p:cNvPr id="47" name="Oval 50" descr="Newsprint"/>
          <p:cNvSpPr>
            <a:spLocks noChangeArrowheads="1"/>
          </p:cNvSpPr>
          <p:nvPr/>
        </p:nvSpPr>
        <p:spPr bwMode="auto">
          <a:xfrm>
            <a:off x="746760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19</a:t>
            </a:r>
          </a:p>
        </p:txBody>
      </p:sp>
      <p:sp>
        <p:nvSpPr>
          <p:cNvPr id="48" name="Oval 51" descr="Newsprint"/>
          <p:cNvSpPr>
            <a:spLocks noChangeArrowheads="1"/>
          </p:cNvSpPr>
          <p:nvPr/>
        </p:nvSpPr>
        <p:spPr bwMode="auto">
          <a:xfrm>
            <a:off x="7467600"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18</a:t>
            </a:r>
          </a:p>
        </p:txBody>
      </p:sp>
      <p:sp>
        <p:nvSpPr>
          <p:cNvPr id="49" name="Oval 52" descr="Newsprint"/>
          <p:cNvSpPr>
            <a:spLocks noChangeArrowheads="1"/>
          </p:cNvSpPr>
          <p:nvPr/>
        </p:nvSpPr>
        <p:spPr bwMode="auto">
          <a:xfrm>
            <a:off x="746760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17</a:t>
            </a:r>
          </a:p>
        </p:txBody>
      </p:sp>
      <p:sp>
        <p:nvSpPr>
          <p:cNvPr id="50" name="Oval 53"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16</a:t>
            </a:r>
          </a:p>
        </p:txBody>
      </p:sp>
      <p:sp>
        <p:nvSpPr>
          <p:cNvPr id="51" name="Oval 54"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15</a:t>
            </a:r>
          </a:p>
        </p:txBody>
      </p:sp>
      <p:sp>
        <p:nvSpPr>
          <p:cNvPr id="52" name="Oval 55" descr="Newsprint"/>
          <p:cNvSpPr>
            <a:spLocks noChangeArrowheads="1"/>
          </p:cNvSpPr>
          <p:nvPr/>
        </p:nvSpPr>
        <p:spPr bwMode="auto">
          <a:xfrm>
            <a:off x="746760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14</a:t>
            </a:r>
          </a:p>
        </p:txBody>
      </p:sp>
      <p:sp>
        <p:nvSpPr>
          <p:cNvPr id="53" name="Oval 56" descr="Newsprint"/>
          <p:cNvSpPr>
            <a:spLocks noChangeArrowheads="1"/>
          </p:cNvSpPr>
          <p:nvPr/>
        </p:nvSpPr>
        <p:spPr bwMode="auto">
          <a:xfrm>
            <a:off x="746760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13</a:t>
            </a:r>
          </a:p>
        </p:txBody>
      </p:sp>
      <p:sp>
        <p:nvSpPr>
          <p:cNvPr id="54" name="Oval 57" descr="Newsprint"/>
          <p:cNvSpPr>
            <a:spLocks noChangeArrowheads="1"/>
          </p:cNvSpPr>
          <p:nvPr/>
        </p:nvSpPr>
        <p:spPr bwMode="auto">
          <a:xfrm>
            <a:off x="747395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12</a:t>
            </a:r>
          </a:p>
        </p:txBody>
      </p:sp>
      <p:sp>
        <p:nvSpPr>
          <p:cNvPr id="55" name="Oval 58" descr="Newsprint"/>
          <p:cNvSpPr>
            <a:spLocks noChangeArrowheads="1"/>
          </p:cNvSpPr>
          <p:nvPr/>
        </p:nvSpPr>
        <p:spPr bwMode="auto">
          <a:xfrm>
            <a:off x="7481888"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11</a:t>
            </a:r>
          </a:p>
        </p:txBody>
      </p:sp>
      <p:sp>
        <p:nvSpPr>
          <p:cNvPr id="56" name="Oval 49" descr="Newsprint"/>
          <p:cNvSpPr>
            <a:spLocks noChangeArrowheads="1"/>
          </p:cNvSpPr>
          <p:nvPr/>
        </p:nvSpPr>
        <p:spPr bwMode="auto">
          <a:xfrm>
            <a:off x="746760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10</a:t>
            </a:r>
          </a:p>
        </p:txBody>
      </p:sp>
      <p:sp>
        <p:nvSpPr>
          <p:cNvPr id="57" name="Oval 50" descr="Newsprint"/>
          <p:cNvSpPr>
            <a:spLocks noChangeArrowheads="1"/>
          </p:cNvSpPr>
          <p:nvPr/>
        </p:nvSpPr>
        <p:spPr bwMode="auto">
          <a:xfrm>
            <a:off x="7467600" y="2746375"/>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9</a:t>
            </a:r>
          </a:p>
        </p:txBody>
      </p:sp>
      <p:sp>
        <p:nvSpPr>
          <p:cNvPr id="58" name="Oval 51" descr="Newsprint"/>
          <p:cNvSpPr>
            <a:spLocks noChangeArrowheads="1"/>
          </p:cNvSpPr>
          <p:nvPr/>
        </p:nvSpPr>
        <p:spPr bwMode="auto">
          <a:xfrm>
            <a:off x="746760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8</a:t>
            </a:r>
          </a:p>
        </p:txBody>
      </p:sp>
      <p:sp>
        <p:nvSpPr>
          <p:cNvPr id="59" name="Oval 52" descr="Newsprint"/>
          <p:cNvSpPr>
            <a:spLocks noChangeArrowheads="1"/>
          </p:cNvSpPr>
          <p:nvPr/>
        </p:nvSpPr>
        <p:spPr bwMode="auto">
          <a:xfrm>
            <a:off x="7467600"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7</a:t>
            </a:r>
          </a:p>
        </p:txBody>
      </p:sp>
      <p:sp>
        <p:nvSpPr>
          <p:cNvPr id="60" name="Oval 53" descr="Newsprint"/>
          <p:cNvSpPr>
            <a:spLocks noChangeArrowheads="1"/>
          </p:cNvSpPr>
          <p:nvPr/>
        </p:nvSpPr>
        <p:spPr bwMode="auto">
          <a:xfrm>
            <a:off x="7464425"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6</a:t>
            </a:r>
          </a:p>
        </p:txBody>
      </p:sp>
      <p:sp>
        <p:nvSpPr>
          <p:cNvPr id="61" name="Oval 54" descr="Newsprint"/>
          <p:cNvSpPr>
            <a:spLocks noChangeArrowheads="1"/>
          </p:cNvSpPr>
          <p:nvPr/>
        </p:nvSpPr>
        <p:spPr bwMode="auto">
          <a:xfrm>
            <a:off x="7464425"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a:t>
            </a:r>
          </a:p>
        </p:txBody>
      </p:sp>
      <p:sp>
        <p:nvSpPr>
          <p:cNvPr id="62" name="Oval 55" descr="Newsprint"/>
          <p:cNvSpPr>
            <a:spLocks noChangeArrowheads="1"/>
          </p:cNvSpPr>
          <p:nvPr/>
        </p:nvSpPr>
        <p:spPr bwMode="auto">
          <a:xfrm>
            <a:off x="7464425" y="2755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a:t>
            </a:r>
          </a:p>
        </p:txBody>
      </p:sp>
      <p:sp>
        <p:nvSpPr>
          <p:cNvPr id="63" name="Oval 56" descr="Newsprint"/>
          <p:cNvSpPr>
            <a:spLocks noChangeArrowheads="1"/>
          </p:cNvSpPr>
          <p:nvPr/>
        </p:nvSpPr>
        <p:spPr bwMode="auto">
          <a:xfrm>
            <a:off x="7467600" y="2743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a:t>
            </a:r>
          </a:p>
        </p:txBody>
      </p:sp>
      <p:sp>
        <p:nvSpPr>
          <p:cNvPr id="64" name="Oval 57" descr="Newsprint"/>
          <p:cNvSpPr>
            <a:spLocks noChangeArrowheads="1"/>
          </p:cNvSpPr>
          <p:nvPr/>
        </p:nvSpPr>
        <p:spPr bwMode="auto">
          <a:xfrm>
            <a:off x="7464425" y="2741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a:t>
            </a:r>
          </a:p>
        </p:txBody>
      </p:sp>
      <p:sp>
        <p:nvSpPr>
          <p:cNvPr id="65" name="Oval 58" descr="Newsprint"/>
          <p:cNvSpPr>
            <a:spLocks noChangeArrowheads="1"/>
          </p:cNvSpPr>
          <p:nvPr/>
        </p:nvSpPr>
        <p:spPr bwMode="auto">
          <a:xfrm>
            <a:off x="7464425" y="27352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a:t>
            </a:r>
          </a:p>
        </p:txBody>
      </p:sp>
      <p:sp>
        <p:nvSpPr>
          <p:cNvPr id="66" name="Oval 58" descr="Newsprint"/>
          <p:cNvSpPr>
            <a:spLocks noChangeArrowheads="1"/>
          </p:cNvSpPr>
          <p:nvPr/>
        </p:nvSpPr>
        <p:spPr bwMode="auto">
          <a:xfrm>
            <a:off x="7467600" y="2746375"/>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0</a:t>
            </a:r>
          </a:p>
        </p:txBody>
      </p:sp>
      <p:sp>
        <p:nvSpPr>
          <p:cNvPr id="67" name="Oval 59" descr="Newsprint"/>
          <p:cNvSpPr>
            <a:spLocks noChangeArrowheads="1"/>
          </p:cNvSpPr>
          <p:nvPr/>
        </p:nvSpPr>
        <p:spPr bwMode="auto">
          <a:xfrm>
            <a:off x="7010400" y="2743200"/>
            <a:ext cx="17526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200" b="1">
                <a:solidFill>
                  <a:srgbClr val="FF0000"/>
                </a:solidFill>
                <a:latin typeface="Times New Roman" pitchFamily="18" charset="0"/>
                <a:cs typeface="Times New Roman" pitchFamily="18" charset="0"/>
              </a:rPr>
              <a:t>Hết giờ</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8" presetClass="emph" presetSubtype="0" repeatCount="indefinite" fill="hold" nodeType="withEffect">
                                  <p:stCondLst>
                                    <p:cond delay="0"/>
                                  </p:stCondLst>
                                  <p:childTnLst>
                                    <p:animRot by="-5400000">
                                      <p:cBhvr>
                                        <p:cTn id="9" dur="1000" fill="hold"/>
                                        <p:tgtEl>
                                          <p:spTgt spid="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par>
                          <p:cTn id="15" fill="hold">
                            <p:stCondLst>
                              <p:cond delay="500"/>
                            </p:stCondLst>
                            <p:childTnLst>
                              <p:par>
                                <p:cTn id="16" presetID="4" presetClass="exit" presetSubtype="16" fill="hold" grpId="1" nodeType="afterEffect">
                                  <p:stCondLst>
                                    <p:cond delay="0"/>
                                  </p:stCondLst>
                                  <p:childTnLst>
                                    <p:animEffect transition="out" filter="box(i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1000"/>
                            </p:stCondLst>
                            <p:childTnLst>
                              <p:par>
                                <p:cTn id="20" presetID="4"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par>
                          <p:cTn id="23" fill="hold">
                            <p:stCondLst>
                              <p:cond delay="1500"/>
                            </p:stCondLst>
                            <p:childTnLst>
                              <p:par>
                                <p:cTn id="24" presetID="4" presetClass="exit" presetSubtype="16" fill="hold" grpId="1" nodeType="afterEffect">
                                  <p:stCondLst>
                                    <p:cond delay="0"/>
                                  </p:stCondLst>
                                  <p:childTnLst>
                                    <p:animEffect transition="out" filter="box(in)">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2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childTnLst>
                          </p:cTn>
                        </p:par>
                        <p:par>
                          <p:cTn id="31" fill="hold">
                            <p:stCondLst>
                              <p:cond delay="2500"/>
                            </p:stCondLst>
                            <p:childTnLst>
                              <p:par>
                                <p:cTn id="32" presetID="4" presetClass="exit" presetSubtype="16" fill="hold" grpId="1" nodeType="afterEffect">
                                  <p:stCondLst>
                                    <p:cond delay="0"/>
                                  </p:stCondLst>
                                  <p:childTnLst>
                                    <p:animEffect transition="out" filter="box(in)">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3000"/>
                            </p:stCondLst>
                            <p:childTnLst>
                              <p:par>
                                <p:cTn id="36" presetID="4"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in)">
                                      <p:cBhvr>
                                        <p:cTn id="38" dur="500"/>
                                        <p:tgtEl>
                                          <p:spTgt spid="9"/>
                                        </p:tgtEl>
                                      </p:cBhvr>
                                    </p:animEffect>
                                  </p:childTnLst>
                                </p:cTn>
                              </p:par>
                            </p:childTnLst>
                          </p:cTn>
                        </p:par>
                        <p:par>
                          <p:cTn id="39" fill="hold">
                            <p:stCondLst>
                              <p:cond delay="3500"/>
                            </p:stCondLst>
                            <p:childTnLst>
                              <p:par>
                                <p:cTn id="40" presetID="4" presetClass="exit" presetSubtype="16" fill="hold" grpId="1" nodeType="afterEffect">
                                  <p:stCondLst>
                                    <p:cond delay="0"/>
                                  </p:stCondLst>
                                  <p:childTnLst>
                                    <p:animEffect transition="out" filter="box(in)">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4000"/>
                            </p:stCondLst>
                            <p:childTnLst>
                              <p:par>
                                <p:cTn id="44" presetID="4"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ox(in)">
                                      <p:cBhvr>
                                        <p:cTn id="46" dur="500"/>
                                        <p:tgtEl>
                                          <p:spTgt spid="10"/>
                                        </p:tgtEl>
                                      </p:cBhvr>
                                    </p:animEffect>
                                  </p:childTnLst>
                                </p:cTn>
                              </p:par>
                            </p:childTnLst>
                          </p:cTn>
                        </p:par>
                        <p:par>
                          <p:cTn id="47" fill="hold">
                            <p:stCondLst>
                              <p:cond delay="4500"/>
                            </p:stCondLst>
                            <p:childTnLst>
                              <p:par>
                                <p:cTn id="48" presetID="4" presetClass="exit" presetSubtype="16" fill="hold" grpId="1" nodeType="afterEffect">
                                  <p:stCondLst>
                                    <p:cond delay="0"/>
                                  </p:stCondLst>
                                  <p:childTnLst>
                                    <p:animEffect transition="out" filter="box(in)">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par>
                          <p:cTn id="51" fill="hold">
                            <p:stCondLst>
                              <p:cond delay="5000"/>
                            </p:stCondLst>
                            <p:childTnLst>
                              <p:par>
                                <p:cTn id="52" presetID="4" presetClass="entr" presetSubtype="16"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ox(in)">
                                      <p:cBhvr>
                                        <p:cTn id="54" dur="500"/>
                                        <p:tgtEl>
                                          <p:spTgt spid="11"/>
                                        </p:tgtEl>
                                      </p:cBhvr>
                                    </p:animEffect>
                                  </p:childTnLst>
                                </p:cTn>
                              </p:par>
                            </p:childTnLst>
                          </p:cTn>
                        </p:par>
                        <p:par>
                          <p:cTn id="55" fill="hold">
                            <p:stCondLst>
                              <p:cond delay="5500"/>
                            </p:stCondLst>
                            <p:childTnLst>
                              <p:par>
                                <p:cTn id="56" presetID="4" presetClass="exit" presetSubtype="16" fill="hold" grpId="1" nodeType="afterEffect">
                                  <p:stCondLst>
                                    <p:cond delay="0"/>
                                  </p:stCondLst>
                                  <p:childTnLst>
                                    <p:animEffect transition="out" filter="box(in)">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par>
                          <p:cTn id="59" fill="hold">
                            <p:stCondLst>
                              <p:cond delay="6000"/>
                            </p:stCondLst>
                            <p:childTnLst>
                              <p:par>
                                <p:cTn id="60" presetID="4" presetClass="entr" presetSubtype="16"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ox(in)">
                                      <p:cBhvr>
                                        <p:cTn id="62" dur="500"/>
                                        <p:tgtEl>
                                          <p:spTgt spid="12"/>
                                        </p:tgtEl>
                                      </p:cBhvr>
                                    </p:animEffect>
                                  </p:childTnLst>
                                </p:cTn>
                              </p:par>
                            </p:childTnLst>
                          </p:cTn>
                        </p:par>
                        <p:par>
                          <p:cTn id="63" fill="hold">
                            <p:stCondLst>
                              <p:cond delay="6500"/>
                            </p:stCondLst>
                            <p:childTnLst>
                              <p:par>
                                <p:cTn id="64" presetID="4" presetClass="exit" presetSubtype="16" fill="hold" grpId="1" nodeType="afterEffect">
                                  <p:stCondLst>
                                    <p:cond delay="0"/>
                                  </p:stCondLst>
                                  <p:childTnLst>
                                    <p:animEffect transition="out" filter="box(in)">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childTnLst>
                          </p:cTn>
                        </p:par>
                        <p:par>
                          <p:cTn id="67" fill="hold">
                            <p:stCondLst>
                              <p:cond delay="7000"/>
                            </p:stCondLst>
                            <p:childTnLst>
                              <p:par>
                                <p:cTn id="68" presetID="4" presetClass="entr" presetSubtype="16"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ox(in)">
                                      <p:cBhvr>
                                        <p:cTn id="70" dur="500"/>
                                        <p:tgtEl>
                                          <p:spTgt spid="13"/>
                                        </p:tgtEl>
                                      </p:cBhvr>
                                    </p:animEffect>
                                  </p:childTnLst>
                                </p:cTn>
                              </p:par>
                            </p:childTnLst>
                          </p:cTn>
                        </p:par>
                        <p:par>
                          <p:cTn id="71" fill="hold">
                            <p:stCondLst>
                              <p:cond delay="7500"/>
                            </p:stCondLst>
                            <p:childTnLst>
                              <p:par>
                                <p:cTn id="72" presetID="4" presetClass="exit" presetSubtype="16" fill="hold" grpId="1" nodeType="afterEffect">
                                  <p:stCondLst>
                                    <p:cond delay="0"/>
                                  </p:stCondLst>
                                  <p:childTnLst>
                                    <p:animEffect transition="out" filter="box(in)">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childTnLst>
                          </p:cTn>
                        </p:par>
                        <p:par>
                          <p:cTn id="75" fill="hold">
                            <p:stCondLst>
                              <p:cond delay="8000"/>
                            </p:stCondLst>
                            <p:childTnLst>
                              <p:par>
                                <p:cTn id="76" presetID="4" presetClass="entr" presetSubtype="16"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box(in)">
                                      <p:cBhvr>
                                        <p:cTn id="78" dur="500"/>
                                        <p:tgtEl>
                                          <p:spTgt spid="14"/>
                                        </p:tgtEl>
                                      </p:cBhvr>
                                    </p:animEffect>
                                  </p:childTnLst>
                                </p:cTn>
                              </p:par>
                            </p:childTnLst>
                          </p:cTn>
                        </p:par>
                        <p:par>
                          <p:cTn id="79" fill="hold">
                            <p:stCondLst>
                              <p:cond delay="8500"/>
                            </p:stCondLst>
                            <p:childTnLst>
                              <p:par>
                                <p:cTn id="80" presetID="4" presetClass="exit" presetSubtype="16" fill="hold" grpId="1" nodeType="afterEffect">
                                  <p:stCondLst>
                                    <p:cond delay="0"/>
                                  </p:stCondLst>
                                  <p:childTnLst>
                                    <p:animEffect transition="out" filter="box(in)">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childTnLst>
                          </p:cTn>
                        </p:par>
                        <p:par>
                          <p:cTn id="83" fill="hold">
                            <p:stCondLst>
                              <p:cond delay="9000"/>
                            </p:stCondLst>
                            <p:childTnLst>
                              <p:par>
                                <p:cTn id="84" presetID="4" presetClass="entr" presetSubtype="16"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box(in)">
                                      <p:cBhvr>
                                        <p:cTn id="86" dur="500"/>
                                        <p:tgtEl>
                                          <p:spTgt spid="15"/>
                                        </p:tgtEl>
                                      </p:cBhvr>
                                    </p:animEffect>
                                  </p:childTnLst>
                                </p:cTn>
                              </p:par>
                            </p:childTnLst>
                          </p:cTn>
                        </p:par>
                        <p:par>
                          <p:cTn id="87" fill="hold">
                            <p:stCondLst>
                              <p:cond delay="9500"/>
                            </p:stCondLst>
                            <p:childTnLst>
                              <p:par>
                                <p:cTn id="88" presetID="4" presetClass="exit" presetSubtype="16" fill="hold" grpId="1" nodeType="afterEffect">
                                  <p:stCondLst>
                                    <p:cond delay="0"/>
                                  </p:stCondLst>
                                  <p:childTnLst>
                                    <p:animEffect transition="out" filter="box(in)">
                                      <p:cBhvr>
                                        <p:cTn id="89" dur="500"/>
                                        <p:tgtEl>
                                          <p:spTgt spid="15"/>
                                        </p:tgtEl>
                                      </p:cBhvr>
                                    </p:animEffect>
                                    <p:set>
                                      <p:cBhvr>
                                        <p:cTn id="90" dur="1" fill="hold">
                                          <p:stCondLst>
                                            <p:cond delay="499"/>
                                          </p:stCondLst>
                                        </p:cTn>
                                        <p:tgtEl>
                                          <p:spTgt spid="15"/>
                                        </p:tgtEl>
                                        <p:attrNameLst>
                                          <p:attrName>style.visibility</p:attrName>
                                        </p:attrNameLst>
                                      </p:cBhvr>
                                      <p:to>
                                        <p:strVal val="hidden"/>
                                      </p:to>
                                    </p:set>
                                  </p:childTnLst>
                                </p:cTn>
                              </p:par>
                            </p:childTnLst>
                          </p:cTn>
                        </p:par>
                        <p:par>
                          <p:cTn id="91" fill="hold">
                            <p:stCondLst>
                              <p:cond delay="10000"/>
                            </p:stCondLst>
                            <p:childTnLst>
                              <p:par>
                                <p:cTn id="92" presetID="4" presetClass="entr" presetSubtype="16"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box(in)">
                                      <p:cBhvr>
                                        <p:cTn id="94" dur="500"/>
                                        <p:tgtEl>
                                          <p:spTgt spid="16"/>
                                        </p:tgtEl>
                                      </p:cBhvr>
                                    </p:animEffect>
                                  </p:childTnLst>
                                </p:cTn>
                              </p:par>
                            </p:childTnLst>
                          </p:cTn>
                        </p:par>
                        <p:par>
                          <p:cTn id="95" fill="hold">
                            <p:stCondLst>
                              <p:cond delay="10500"/>
                            </p:stCondLst>
                            <p:childTnLst>
                              <p:par>
                                <p:cTn id="96" presetID="4" presetClass="exit" presetSubtype="16" fill="hold" grpId="1" nodeType="afterEffect">
                                  <p:stCondLst>
                                    <p:cond delay="0"/>
                                  </p:stCondLst>
                                  <p:childTnLst>
                                    <p:animEffect transition="out" filter="box(in)">
                                      <p:cBhvr>
                                        <p:cTn id="97" dur="500"/>
                                        <p:tgtEl>
                                          <p:spTgt spid="16"/>
                                        </p:tgtEl>
                                      </p:cBhvr>
                                    </p:animEffect>
                                    <p:set>
                                      <p:cBhvr>
                                        <p:cTn id="98" dur="1" fill="hold">
                                          <p:stCondLst>
                                            <p:cond delay="499"/>
                                          </p:stCondLst>
                                        </p:cTn>
                                        <p:tgtEl>
                                          <p:spTgt spid="16"/>
                                        </p:tgtEl>
                                        <p:attrNameLst>
                                          <p:attrName>style.visibility</p:attrName>
                                        </p:attrNameLst>
                                      </p:cBhvr>
                                      <p:to>
                                        <p:strVal val="hidden"/>
                                      </p:to>
                                    </p:set>
                                  </p:childTnLst>
                                </p:cTn>
                              </p:par>
                            </p:childTnLst>
                          </p:cTn>
                        </p:par>
                        <p:par>
                          <p:cTn id="99" fill="hold">
                            <p:stCondLst>
                              <p:cond delay="11000"/>
                            </p:stCondLst>
                            <p:childTnLst>
                              <p:par>
                                <p:cTn id="100" presetID="4" presetClass="entr" presetSubtype="16"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box(in)">
                                      <p:cBhvr>
                                        <p:cTn id="102" dur="500"/>
                                        <p:tgtEl>
                                          <p:spTgt spid="17"/>
                                        </p:tgtEl>
                                      </p:cBhvr>
                                    </p:animEffect>
                                  </p:childTnLst>
                                </p:cTn>
                              </p:par>
                            </p:childTnLst>
                          </p:cTn>
                        </p:par>
                        <p:par>
                          <p:cTn id="103" fill="hold">
                            <p:stCondLst>
                              <p:cond delay="11500"/>
                            </p:stCondLst>
                            <p:childTnLst>
                              <p:par>
                                <p:cTn id="104" presetID="4" presetClass="exit" presetSubtype="16" fill="hold" grpId="1" nodeType="afterEffect">
                                  <p:stCondLst>
                                    <p:cond delay="0"/>
                                  </p:stCondLst>
                                  <p:childTnLst>
                                    <p:animEffect transition="out" filter="box(in)">
                                      <p:cBhvr>
                                        <p:cTn id="105" dur="500"/>
                                        <p:tgtEl>
                                          <p:spTgt spid="17"/>
                                        </p:tgtEl>
                                      </p:cBhvr>
                                    </p:animEffect>
                                    <p:set>
                                      <p:cBhvr>
                                        <p:cTn id="106" dur="1" fill="hold">
                                          <p:stCondLst>
                                            <p:cond delay="499"/>
                                          </p:stCondLst>
                                        </p:cTn>
                                        <p:tgtEl>
                                          <p:spTgt spid="17"/>
                                        </p:tgtEl>
                                        <p:attrNameLst>
                                          <p:attrName>style.visibility</p:attrName>
                                        </p:attrNameLst>
                                      </p:cBhvr>
                                      <p:to>
                                        <p:strVal val="hidden"/>
                                      </p:to>
                                    </p:set>
                                  </p:childTnLst>
                                </p:cTn>
                              </p:par>
                            </p:childTnLst>
                          </p:cTn>
                        </p:par>
                        <p:par>
                          <p:cTn id="107" fill="hold">
                            <p:stCondLst>
                              <p:cond delay="12000"/>
                            </p:stCondLst>
                            <p:childTnLst>
                              <p:par>
                                <p:cTn id="108" presetID="4" presetClass="entr" presetSubtype="16" fill="hold" grpId="0" nodeType="after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box(in)">
                                      <p:cBhvr>
                                        <p:cTn id="110" dur="500"/>
                                        <p:tgtEl>
                                          <p:spTgt spid="18"/>
                                        </p:tgtEl>
                                      </p:cBhvr>
                                    </p:animEffect>
                                  </p:childTnLst>
                                </p:cTn>
                              </p:par>
                            </p:childTnLst>
                          </p:cTn>
                        </p:par>
                        <p:par>
                          <p:cTn id="111" fill="hold">
                            <p:stCondLst>
                              <p:cond delay="12500"/>
                            </p:stCondLst>
                            <p:childTnLst>
                              <p:par>
                                <p:cTn id="112" presetID="4" presetClass="exit" presetSubtype="16" fill="hold" grpId="1" nodeType="afterEffect">
                                  <p:stCondLst>
                                    <p:cond delay="0"/>
                                  </p:stCondLst>
                                  <p:childTnLst>
                                    <p:animEffect transition="out" filter="box(in)">
                                      <p:cBhvr>
                                        <p:cTn id="113" dur="500"/>
                                        <p:tgtEl>
                                          <p:spTgt spid="18"/>
                                        </p:tgtEl>
                                      </p:cBhvr>
                                    </p:animEffect>
                                    <p:set>
                                      <p:cBhvr>
                                        <p:cTn id="114" dur="1" fill="hold">
                                          <p:stCondLst>
                                            <p:cond delay="499"/>
                                          </p:stCondLst>
                                        </p:cTn>
                                        <p:tgtEl>
                                          <p:spTgt spid="18"/>
                                        </p:tgtEl>
                                        <p:attrNameLst>
                                          <p:attrName>style.visibility</p:attrName>
                                        </p:attrNameLst>
                                      </p:cBhvr>
                                      <p:to>
                                        <p:strVal val="hidden"/>
                                      </p:to>
                                    </p:set>
                                  </p:childTnLst>
                                </p:cTn>
                              </p:par>
                            </p:childTnLst>
                          </p:cTn>
                        </p:par>
                        <p:par>
                          <p:cTn id="115" fill="hold">
                            <p:stCondLst>
                              <p:cond delay="13000"/>
                            </p:stCondLst>
                            <p:childTnLst>
                              <p:par>
                                <p:cTn id="116" presetID="4" presetClass="entr" presetSubtype="16" fill="hold" grpId="0" nodeType="after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box(in)">
                                      <p:cBhvr>
                                        <p:cTn id="118" dur="500"/>
                                        <p:tgtEl>
                                          <p:spTgt spid="19"/>
                                        </p:tgtEl>
                                      </p:cBhvr>
                                    </p:animEffect>
                                  </p:childTnLst>
                                </p:cTn>
                              </p:par>
                            </p:childTnLst>
                          </p:cTn>
                        </p:par>
                        <p:par>
                          <p:cTn id="119" fill="hold">
                            <p:stCondLst>
                              <p:cond delay="13500"/>
                            </p:stCondLst>
                            <p:childTnLst>
                              <p:par>
                                <p:cTn id="120" presetID="4" presetClass="exit" presetSubtype="16" fill="hold" grpId="1" nodeType="afterEffect">
                                  <p:stCondLst>
                                    <p:cond delay="0"/>
                                  </p:stCondLst>
                                  <p:childTnLst>
                                    <p:animEffect transition="out" filter="box(in)">
                                      <p:cBhvr>
                                        <p:cTn id="121" dur="500"/>
                                        <p:tgtEl>
                                          <p:spTgt spid="19"/>
                                        </p:tgtEl>
                                      </p:cBhvr>
                                    </p:animEffect>
                                    <p:set>
                                      <p:cBhvr>
                                        <p:cTn id="122" dur="1" fill="hold">
                                          <p:stCondLst>
                                            <p:cond delay="499"/>
                                          </p:stCondLst>
                                        </p:cTn>
                                        <p:tgtEl>
                                          <p:spTgt spid="19"/>
                                        </p:tgtEl>
                                        <p:attrNameLst>
                                          <p:attrName>style.visibility</p:attrName>
                                        </p:attrNameLst>
                                      </p:cBhvr>
                                      <p:to>
                                        <p:strVal val="hidden"/>
                                      </p:to>
                                    </p:set>
                                  </p:childTnLst>
                                </p:cTn>
                              </p:par>
                            </p:childTnLst>
                          </p:cTn>
                        </p:par>
                        <p:par>
                          <p:cTn id="123" fill="hold">
                            <p:stCondLst>
                              <p:cond delay="14000"/>
                            </p:stCondLst>
                            <p:childTnLst>
                              <p:par>
                                <p:cTn id="124" presetID="4" presetClass="entr" presetSubtype="16" fill="hold" grpId="0" nodeType="after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box(in)">
                                      <p:cBhvr>
                                        <p:cTn id="126" dur="500"/>
                                        <p:tgtEl>
                                          <p:spTgt spid="20"/>
                                        </p:tgtEl>
                                      </p:cBhvr>
                                    </p:animEffect>
                                  </p:childTnLst>
                                </p:cTn>
                              </p:par>
                            </p:childTnLst>
                          </p:cTn>
                        </p:par>
                        <p:par>
                          <p:cTn id="127" fill="hold">
                            <p:stCondLst>
                              <p:cond delay="14500"/>
                            </p:stCondLst>
                            <p:childTnLst>
                              <p:par>
                                <p:cTn id="128" presetID="4" presetClass="exit" presetSubtype="16" fill="hold" grpId="1" nodeType="afterEffect">
                                  <p:stCondLst>
                                    <p:cond delay="0"/>
                                  </p:stCondLst>
                                  <p:childTnLst>
                                    <p:animEffect transition="out" filter="box(in)">
                                      <p:cBhvr>
                                        <p:cTn id="129" dur="500"/>
                                        <p:tgtEl>
                                          <p:spTgt spid="20"/>
                                        </p:tgtEl>
                                      </p:cBhvr>
                                    </p:animEffect>
                                    <p:set>
                                      <p:cBhvr>
                                        <p:cTn id="130" dur="1" fill="hold">
                                          <p:stCondLst>
                                            <p:cond delay="499"/>
                                          </p:stCondLst>
                                        </p:cTn>
                                        <p:tgtEl>
                                          <p:spTgt spid="20"/>
                                        </p:tgtEl>
                                        <p:attrNameLst>
                                          <p:attrName>style.visibility</p:attrName>
                                        </p:attrNameLst>
                                      </p:cBhvr>
                                      <p:to>
                                        <p:strVal val="hidden"/>
                                      </p:to>
                                    </p:set>
                                  </p:childTnLst>
                                </p:cTn>
                              </p:par>
                            </p:childTnLst>
                          </p:cTn>
                        </p:par>
                        <p:par>
                          <p:cTn id="131" fill="hold">
                            <p:stCondLst>
                              <p:cond delay="15000"/>
                            </p:stCondLst>
                            <p:childTnLst>
                              <p:par>
                                <p:cTn id="132" presetID="4" presetClass="entr" presetSubtype="16" fill="hold" grpId="0" nodeType="after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box(in)">
                                      <p:cBhvr>
                                        <p:cTn id="134" dur="500"/>
                                        <p:tgtEl>
                                          <p:spTgt spid="21"/>
                                        </p:tgtEl>
                                      </p:cBhvr>
                                    </p:animEffect>
                                  </p:childTnLst>
                                </p:cTn>
                              </p:par>
                            </p:childTnLst>
                          </p:cTn>
                        </p:par>
                        <p:par>
                          <p:cTn id="135" fill="hold">
                            <p:stCondLst>
                              <p:cond delay="15500"/>
                            </p:stCondLst>
                            <p:childTnLst>
                              <p:par>
                                <p:cTn id="136" presetID="4" presetClass="exit" presetSubtype="16" fill="hold" grpId="1" nodeType="afterEffect">
                                  <p:stCondLst>
                                    <p:cond delay="0"/>
                                  </p:stCondLst>
                                  <p:childTnLst>
                                    <p:animEffect transition="out" filter="box(in)">
                                      <p:cBhvr>
                                        <p:cTn id="137" dur="500"/>
                                        <p:tgtEl>
                                          <p:spTgt spid="21"/>
                                        </p:tgtEl>
                                      </p:cBhvr>
                                    </p:animEffect>
                                    <p:set>
                                      <p:cBhvr>
                                        <p:cTn id="138" dur="1" fill="hold">
                                          <p:stCondLst>
                                            <p:cond delay="499"/>
                                          </p:stCondLst>
                                        </p:cTn>
                                        <p:tgtEl>
                                          <p:spTgt spid="21"/>
                                        </p:tgtEl>
                                        <p:attrNameLst>
                                          <p:attrName>style.visibility</p:attrName>
                                        </p:attrNameLst>
                                      </p:cBhvr>
                                      <p:to>
                                        <p:strVal val="hidden"/>
                                      </p:to>
                                    </p:set>
                                  </p:childTnLst>
                                </p:cTn>
                              </p:par>
                            </p:childTnLst>
                          </p:cTn>
                        </p:par>
                        <p:par>
                          <p:cTn id="139" fill="hold">
                            <p:stCondLst>
                              <p:cond delay="16000"/>
                            </p:stCondLst>
                            <p:childTnLst>
                              <p:par>
                                <p:cTn id="140" presetID="4" presetClass="entr" presetSubtype="16" fill="hold" grpId="0" nodeType="after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box(in)">
                                      <p:cBhvr>
                                        <p:cTn id="142" dur="500"/>
                                        <p:tgtEl>
                                          <p:spTgt spid="22"/>
                                        </p:tgtEl>
                                      </p:cBhvr>
                                    </p:animEffect>
                                  </p:childTnLst>
                                </p:cTn>
                              </p:par>
                            </p:childTnLst>
                          </p:cTn>
                        </p:par>
                        <p:par>
                          <p:cTn id="143" fill="hold">
                            <p:stCondLst>
                              <p:cond delay="16500"/>
                            </p:stCondLst>
                            <p:childTnLst>
                              <p:par>
                                <p:cTn id="144" presetID="4" presetClass="exit" presetSubtype="16" fill="hold" grpId="1" nodeType="afterEffect">
                                  <p:stCondLst>
                                    <p:cond delay="0"/>
                                  </p:stCondLst>
                                  <p:childTnLst>
                                    <p:animEffect transition="out" filter="box(in)">
                                      <p:cBhvr>
                                        <p:cTn id="145" dur="500"/>
                                        <p:tgtEl>
                                          <p:spTgt spid="22"/>
                                        </p:tgtEl>
                                      </p:cBhvr>
                                    </p:animEffect>
                                    <p:set>
                                      <p:cBhvr>
                                        <p:cTn id="146" dur="1" fill="hold">
                                          <p:stCondLst>
                                            <p:cond delay="499"/>
                                          </p:stCondLst>
                                        </p:cTn>
                                        <p:tgtEl>
                                          <p:spTgt spid="22"/>
                                        </p:tgtEl>
                                        <p:attrNameLst>
                                          <p:attrName>style.visibility</p:attrName>
                                        </p:attrNameLst>
                                      </p:cBhvr>
                                      <p:to>
                                        <p:strVal val="hidden"/>
                                      </p:to>
                                    </p:set>
                                  </p:childTnLst>
                                </p:cTn>
                              </p:par>
                            </p:childTnLst>
                          </p:cTn>
                        </p:par>
                        <p:par>
                          <p:cTn id="147" fill="hold">
                            <p:stCondLst>
                              <p:cond delay="17000"/>
                            </p:stCondLst>
                            <p:childTnLst>
                              <p:par>
                                <p:cTn id="148" presetID="4" presetClass="entr" presetSubtype="16" fill="hold" grpId="0" nodeType="afterEffect">
                                  <p:stCondLst>
                                    <p:cond delay="0"/>
                                  </p:stCondLst>
                                  <p:childTnLst>
                                    <p:set>
                                      <p:cBhvr>
                                        <p:cTn id="149" dur="1" fill="hold">
                                          <p:stCondLst>
                                            <p:cond delay="0"/>
                                          </p:stCondLst>
                                        </p:cTn>
                                        <p:tgtEl>
                                          <p:spTgt spid="23"/>
                                        </p:tgtEl>
                                        <p:attrNameLst>
                                          <p:attrName>style.visibility</p:attrName>
                                        </p:attrNameLst>
                                      </p:cBhvr>
                                      <p:to>
                                        <p:strVal val="visible"/>
                                      </p:to>
                                    </p:set>
                                    <p:animEffect transition="in" filter="box(in)">
                                      <p:cBhvr>
                                        <p:cTn id="150" dur="500"/>
                                        <p:tgtEl>
                                          <p:spTgt spid="23"/>
                                        </p:tgtEl>
                                      </p:cBhvr>
                                    </p:animEffect>
                                  </p:childTnLst>
                                </p:cTn>
                              </p:par>
                            </p:childTnLst>
                          </p:cTn>
                        </p:par>
                        <p:par>
                          <p:cTn id="151" fill="hold">
                            <p:stCondLst>
                              <p:cond delay="17500"/>
                            </p:stCondLst>
                            <p:childTnLst>
                              <p:par>
                                <p:cTn id="152" presetID="4" presetClass="exit" presetSubtype="16" fill="hold" grpId="1" nodeType="afterEffect">
                                  <p:stCondLst>
                                    <p:cond delay="0"/>
                                  </p:stCondLst>
                                  <p:childTnLst>
                                    <p:animEffect transition="out" filter="box(in)">
                                      <p:cBhvr>
                                        <p:cTn id="153" dur="500"/>
                                        <p:tgtEl>
                                          <p:spTgt spid="23"/>
                                        </p:tgtEl>
                                      </p:cBhvr>
                                    </p:animEffect>
                                    <p:set>
                                      <p:cBhvr>
                                        <p:cTn id="154" dur="1" fill="hold">
                                          <p:stCondLst>
                                            <p:cond delay="499"/>
                                          </p:stCondLst>
                                        </p:cTn>
                                        <p:tgtEl>
                                          <p:spTgt spid="23"/>
                                        </p:tgtEl>
                                        <p:attrNameLst>
                                          <p:attrName>style.visibility</p:attrName>
                                        </p:attrNameLst>
                                      </p:cBhvr>
                                      <p:to>
                                        <p:strVal val="hidden"/>
                                      </p:to>
                                    </p:set>
                                  </p:childTnLst>
                                </p:cTn>
                              </p:par>
                            </p:childTnLst>
                          </p:cTn>
                        </p:par>
                        <p:par>
                          <p:cTn id="155" fill="hold">
                            <p:stCondLst>
                              <p:cond delay="18000"/>
                            </p:stCondLst>
                            <p:childTnLst>
                              <p:par>
                                <p:cTn id="156" presetID="4" presetClass="entr" presetSubtype="16" fill="hold" grpId="0" nodeType="after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box(in)">
                                      <p:cBhvr>
                                        <p:cTn id="158" dur="500"/>
                                        <p:tgtEl>
                                          <p:spTgt spid="24"/>
                                        </p:tgtEl>
                                      </p:cBhvr>
                                    </p:animEffect>
                                  </p:childTnLst>
                                </p:cTn>
                              </p:par>
                            </p:childTnLst>
                          </p:cTn>
                        </p:par>
                        <p:par>
                          <p:cTn id="159" fill="hold">
                            <p:stCondLst>
                              <p:cond delay="18500"/>
                            </p:stCondLst>
                            <p:childTnLst>
                              <p:par>
                                <p:cTn id="160" presetID="4" presetClass="exit" presetSubtype="16" fill="hold" grpId="1" nodeType="afterEffect">
                                  <p:stCondLst>
                                    <p:cond delay="0"/>
                                  </p:stCondLst>
                                  <p:childTnLst>
                                    <p:animEffect transition="out" filter="box(in)">
                                      <p:cBhvr>
                                        <p:cTn id="161" dur="500"/>
                                        <p:tgtEl>
                                          <p:spTgt spid="24"/>
                                        </p:tgtEl>
                                      </p:cBhvr>
                                    </p:animEffect>
                                    <p:set>
                                      <p:cBhvr>
                                        <p:cTn id="162" dur="1" fill="hold">
                                          <p:stCondLst>
                                            <p:cond delay="499"/>
                                          </p:stCondLst>
                                        </p:cTn>
                                        <p:tgtEl>
                                          <p:spTgt spid="24"/>
                                        </p:tgtEl>
                                        <p:attrNameLst>
                                          <p:attrName>style.visibility</p:attrName>
                                        </p:attrNameLst>
                                      </p:cBhvr>
                                      <p:to>
                                        <p:strVal val="hidden"/>
                                      </p:to>
                                    </p:set>
                                  </p:childTnLst>
                                </p:cTn>
                              </p:par>
                            </p:childTnLst>
                          </p:cTn>
                        </p:par>
                        <p:par>
                          <p:cTn id="163" fill="hold">
                            <p:stCondLst>
                              <p:cond delay="19000"/>
                            </p:stCondLst>
                            <p:childTnLst>
                              <p:par>
                                <p:cTn id="164" presetID="4" presetClass="entr" presetSubtype="16" fill="hold" grpId="0" nodeType="afterEffect">
                                  <p:stCondLst>
                                    <p:cond delay="0"/>
                                  </p:stCondLst>
                                  <p:childTnLst>
                                    <p:set>
                                      <p:cBhvr>
                                        <p:cTn id="165" dur="1" fill="hold">
                                          <p:stCondLst>
                                            <p:cond delay="0"/>
                                          </p:stCondLst>
                                        </p:cTn>
                                        <p:tgtEl>
                                          <p:spTgt spid="25"/>
                                        </p:tgtEl>
                                        <p:attrNameLst>
                                          <p:attrName>style.visibility</p:attrName>
                                        </p:attrNameLst>
                                      </p:cBhvr>
                                      <p:to>
                                        <p:strVal val="visible"/>
                                      </p:to>
                                    </p:set>
                                    <p:animEffect transition="in" filter="box(in)">
                                      <p:cBhvr>
                                        <p:cTn id="166" dur="500"/>
                                        <p:tgtEl>
                                          <p:spTgt spid="25"/>
                                        </p:tgtEl>
                                      </p:cBhvr>
                                    </p:animEffect>
                                  </p:childTnLst>
                                </p:cTn>
                              </p:par>
                            </p:childTnLst>
                          </p:cTn>
                        </p:par>
                        <p:par>
                          <p:cTn id="167" fill="hold">
                            <p:stCondLst>
                              <p:cond delay="19500"/>
                            </p:stCondLst>
                            <p:childTnLst>
                              <p:par>
                                <p:cTn id="168" presetID="4" presetClass="exit" presetSubtype="16" fill="hold" grpId="1" nodeType="afterEffect">
                                  <p:stCondLst>
                                    <p:cond delay="0"/>
                                  </p:stCondLst>
                                  <p:childTnLst>
                                    <p:animEffect transition="out" filter="box(in)">
                                      <p:cBhvr>
                                        <p:cTn id="169" dur="500"/>
                                        <p:tgtEl>
                                          <p:spTgt spid="25"/>
                                        </p:tgtEl>
                                      </p:cBhvr>
                                    </p:animEffect>
                                    <p:set>
                                      <p:cBhvr>
                                        <p:cTn id="170" dur="1" fill="hold">
                                          <p:stCondLst>
                                            <p:cond delay="499"/>
                                          </p:stCondLst>
                                        </p:cTn>
                                        <p:tgtEl>
                                          <p:spTgt spid="25"/>
                                        </p:tgtEl>
                                        <p:attrNameLst>
                                          <p:attrName>style.visibility</p:attrName>
                                        </p:attrNameLst>
                                      </p:cBhvr>
                                      <p:to>
                                        <p:strVal val="hidden"/>
                                      </p:to>
                                    </p:set>
                                  </p:childTnLst>
                                </p:cTn>
                              </p:par>
                            </p:childTnLst>
                          </p:cTn>
                        </p:par>
                        <p:par>
                          <p:cTn id="171" fill="hold">
                            <p:stCondLst>
                              <p:cond delay="20000"/>
                            </p:stCondLst>
                            <p:childTnLst>
                              <p:par>
                                <p:cTn id="172" presetID="4" presetClass="entr" presetSubtype="16" fill="hold" grpId="0" nodeType="afterEffect">
                                  <p:stCondLst>
                                    <p:cond delay="0"/>
                                  </p:stCondLst>
                                  <p:childTnLst>
                                    <p:set>
                                      <p:cBhvr>
                                        <p:cTn id="173" dur="1" fill="hold">
                                          <p:stCondLst>
                                            <p:cond delay="0"/>
                                          </p:stCondLst>
                                        </p:cTn>
                                        <p:tgtEl>
                                          <p:spTgt spid="26"/>
                                        </p:tgtEl>
                                        <p:attrNameLst>
                                          <p:attrName>style.visibility</p:attrName>
                                        </p:attrNameLst>
                                      </p:cBhvr>
                                      <p:to>
                                        <p:strVal val="visible"/>
                                      </p:to>
                                    </p:set>
                                    <p:animEffect transition="in" filter="box(in)">
                                      <p:cBhvr>
                                        <p:cTn id="174" dur="500"/>
                                        <p:tgtEl>
                                          <p:spTgt spid="26"/>
                                        </p:tgtEl>
                                      </p:cBhvr>
                                    </p:animEffect>
                                  </p:childTnLst>
                                </p:cTn>
                              </p:par>
                            </p:childTnLst>
                          </p:cTn>
                        </p:par>
                        <p:par>
                          <p:cTn id="175" fill="hold">
                            <p:stCondLst>
                              <p:cond delay="20500"/>
                            </p:stCondLst>
                            <p:childTnLst>
                              <p:par>
                                <p:cTn id="176" presetID="4" presetClass="exit" presetSubtype="16" fill="hold" grpId="1" nodeType="afterEffect">
                                  <p:stCondLst>
                                    <p:cond delay="0"/>
                                  </p:stCondLst>
                                  <p:childTnLst>
                                    <p:animEffect transition="out" filter="box(in)">
                                      <p:cBhvr>
                                        <p:cTn id="177" dur="500"/>
                                        <p:tgtEl>
                                          <p:spTgt spid="26"/>
                                        </p:tgtEl>
                                      </p:cBhvr>
                                    </p:animEffect>
                                    <p:set>
                                      <p:cBhvr>
                                        <p:cTn id="178" dur="1" fill="hold">
                                          <p:stCondLst>
                                            <p:cond delay="499"/>
                                          </p:stCondLst>
                                        </p:cTn>
                                        <p:tgtEl>
                                          <p:spTgt spid="26"/>
                                        </p:tgtEl>
                                        <p:attrNameLst>
                                          <p:attrName>style.visibility</p:attrName>
                                        </p:attrNameLst>
                                      </p:cBhvr>
                                      <p:to>
                                        <p:strVal val="hidden"/>
                                      </p:to>
                                    </p:set>
                                  </p:childTnLst>
                                </p:cTn>
                              </p:par>
                            </p:childTnLst>
                          </p:cTn>
                        </p:par>
                        <p:par>
                          <p:cTn id="179" fill="hold">
                            <p:stCondLst>
                              <p:cond delay="21000"/>
                            </p:stCondLst>
                            <p:childTnLst>
                              <p:par>
                                <p:cTn id="180" presetID="4" presetClass="entr" presetSubtype="16" fill="hold" grpId="0" nodeType="after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box(in)">
                                      <p:cBhvr>
                                        <p:cTn id="182" dur="500"/>
                                        <p:tgtEl>
                                          <p:spTgt spid="27"/>
                                        </p:tgtEl>
                                      </p:cBhvr>
                                    </p:animEffect>
                                  </p:childTnLst>
                                </p:cTn>
                              </p:par>
                            </p:childTnLst>
                          </p:cTn>
                        </p:par>
                        <p:par>
                          <p:cTn id="183" fill="hold">
                            <p:stCondLst>
                              <p:cond delay="21500"/>
                            </p:stCondLst>
                            <p:childTnLst>
                              <p:par>
                                <p:cTn id="184" presetID="4" presetClass="exit" presetSubtype="16" fill="hold" grpId="1" nodeType="afterEffect">
                                  <p:stCondLst>
                                    <p:cond delay="0"/>
                                  </p:stCondLst>
                                  <p:childTnLst>
                                    <p:animEffect transition="out" filter="box(in)">
                                      <p:cBhvr>
                                        <p:cTn id="185" dur="500"/>
                                        <p:tgtEl>
                                          <p:spTgt spid="27"/>
                                        </p:tgtEl>
                                      </p:cBhvr>
                                    </p:animEffect>
                                    <p:set>
                                      <p:cBhvr>
                                        <p:cTn id="186" dur="1" fill="hold">
                                          <p:stCondLst>
                                            <p:cond delay="499"/>
                                          </p:stCondLst>
                                        </p:cTn>
                                        <p:tgtEl>
                                          <p:spTgt spid="27"/>
                                        </p:tgtEl>
                                        <p:attrNameLst>
                                          <p:attrName>style.visibility</p:attrName>
                                        </p:attrNameLst>
                                      </p:cBhvr>
                                      <p:to>
                                        <p:strVal val="hidden"/>
                                      </p:to>
                                    </p:set>
                                  </p:childTnLst>
                                </p:cTn>
                              </p:par>
                            </p:childTnLst>
                          </p:cTn>
                        </p:par>
                        <p:par>
                          <p:cTn id="187" fill="hold">
                            <p:stCondLst>
                              <p:cond delay="22000"/>
                            </p:stCondLst>
                            <p:childTnLst>
                              <p:par>
                                <p:cTn id="188" presetID="4" presetClass="entr" presetSubtype="16" fill="hold" grpId="0" nodeType="afterEffect">
                                  <p:stCondLst>
                                    <p:cond delay="0"/>
                                  </p:stCondLst>
                                  <p:childTnLst>
                                    <p:set>
                                      <p:cBhvr>
                                        <p:cTn id="189" dur="1" fill="hold">
                                          <p:stCondLst>
                                            <p:cond delay="0"/>
                                          </p:stCondLst>
                                        </p:cTn>
                                        <p:tgtEl>
                                          <p:spTgt spid="28"/>
                                        </p:tgtEl>
                                        <p:attrNameLst>
                                          <p:attrName>style.visibility</p:attrName>
                                        </p:attrNameLst>
                                      </p:cBhvr>
                                      <p:to>
                                        <p:strVal val="visible"/>
                                      </p:to>
                                    </p:set>
                                    <p:animEffect transition="in" filter="box(in)">
                                      <p:cBhvr>
                                        <p:cTn id="190" dur="500"/>
                                        <p:tgtEl>
                                          <p:spTgt spid="28"/>
                                        </p:tgtEl>
                                      </p:cBhvr>
                                    </p:animEffect>
                                  </p:childTnLst>
                                </p:cTn>
                              </p:par>
                            </p:childTnLst>
                          </p:cTn>
                        </p:par>
                        <p:par>
                          <p:cTn id="191" fill="hold">
                            <p:stCondLst>
                              <p:cond delay="22500"/>
                            </p:stCondLst>
                            <p:childTnLst>
                              <p:par>
                                <p:cTn id="192" presetID="4" presetClass="exit" presetSubtype="16" fill="hold" grpId="1" nodeType="afterEffect">
                                  <p:stCondLst>
                                    <p:cond delay="0"/>
                                  </p:stCondLst>
                                  <p:childTnLst>
                                    <p:animEffect transition="out" filter="box(in)">
                                      <p:cBhvr>
                                        <p:cTn id="193" dur="500"/>
                                        <p:tgtEl>
                                          <p:spTgt spid="28"/>
                                        </p:tgtEl>
                                      </p:cBhvr>
                                    </p:animEffect>
                                    <p:set>
                                      <p:cBhvr>
                                        <p:cTn id="194" dur="1" fill="hold">
                                          <p:stCondLst>
                                            <p:cond delay="499"/>
                                          </p:stCondLst>
                                        </p:cTn>
                                        <p:tgtEl>
                                          <p:spTgt spid="28"/>
                                        </p:tgtEl>
                                        <p:attrNameLst>
                                          <p:attrName>style.visibility</p:attrName>
                                        </p:attrNameLst>
                                      </p:cBhvr>
                                      <p:to>
                                        <p:strVal val="hidden"/>
                                      </p:to>
                                    </p:set>
                                  </p:childTnLst>
                                </p:cTn>
                              </p:par>
                            </p:childTnLst>
                          </p:cTn>
                        </p:par>
                        <p:par>
                          <p:cTn id="195" fill="hold">
                            <p:stCondLst>
                              <p:cond delay="23000"/>
                            </p:stCondLst>
                            <p:childTnLst>
                              <p:par>
                                <p:cTn id="196" presetID="4" presetClass="entr" presetSubtype="16" fill="hold" grpId="0" nodeType="afterEffect">
                                  <p:stCondLst>
                                    <p:cond delay="0"/>
                                  </p:stCondLst>
                                  <p:childTnLst>
                                    <p:set>
                                      <p:cBhvr>
                                        <p:cTn id="197" dur="1" fill="hold">
                                          <p:stCondLst>
                                            <p:cond delay="0"/>
                                          </p:stCondLst>
                                        </p:cTn>
                                        <p:tgtEl>
                                          <p:spTgt spid="29"/>
                                        </p:tgtEl>
                                        <p:attrNameLst>
                                          <p:attrName>style.visibility</p:attrName>
                                        </p:attrNameLst>
                                      </p:cBhvr>
                                      <p:to>
                                        <p:strVal val="visible"/>
                                      </p:to>
                                    </p:set>
                                    <p:animEffect transition="in" filter="box(in)">
                                      <p:cBhvr>
                                        <p:cTn id="198" dur="500"/>
                                        <p:tgtEl>
                                          <p:spTgt spid="29"/>
                                        </p:tgtEl>
                                      </p:cBhvr>
                                    </p:animEffect>
                                  </p:childTnLst>
                                </p:cTn>
                              </p:par>
                            </p:childTnLst>
                          </p:cTn>
                        </p:par>
                        <p:par>
                          <p:cTn id="199" fill="hold">
                            <p:stCondLst>
                              <p:cond delay="23500"/>
                            </p:stCondLst>
                            <p:childTnLst>
                              <p:par>
                                <p:cTn id="200" presetID="4" presetClass="exit" presetSubtype="16" fill="hold" grpId="1" nodeType="afterEffect">
                                  <p:stCondLst>
                                    <p:cond delay="0"/>
                                  </p:stCondLst>
                                  <p:childTnLst>
                                    <p:animEffect transition="out" filter="box(in)">
                                      <p:cBhvr>
                                        <p:cTn id="201" dur="500"/>
                                        <p:tgtEl>
                                          <p:spTgt spid="29"/>
                                        </p:tgtEl>
                                      </p:cBhvr>
                                    </p:animEffect>
                                    <p:set>
                                      <p:cBhvr>
                                        <p:cTn id="202" dur="1" fill="hold">
                                          <p:stCondLst>
                                            <p:cond delay="499"/>
                                          </p:stCondLst>
                                        </p:cTn>
                                        <p:tgtEl>
                                          <p:spTgt spid="29"/>
                                        </p:tgtEl>
                                        <p:attrNameLst>
                                          <p:attrName>style.visibility</p:attrName>
                                        </p:attrNameLst>
                                      </p:cBhvr>
                                      <p:to>
                                        <p:strVal val="hidden"/>
                                      </p:to>
                                    </p:set>
                                  </p:childTnLst>
                                </p:cTn>
                              </p:par>
                            </p:childTnLst>
                          </p:cTn>
                        </p:par>
                        <p:par>
                          <p:cTn id="203" fill="hold">
                            <p:stCondLst>
                              <p:cond delay="24000"/>
                            </p:stCondLst>
                            <p:childTnLst>
                              <p:par>
                                <p:cTn id="204" presetID="4" presetClass="entr" presetSubtype="16" fill="hold" grpId="0" nodeType="afterEffect">
                                  <p:stCondLst>
                                    <p:cond delay="0"/>
                                  </p:stCondLst>
                                  <p:childTnLst>
                                    <p:set>
                                      <p:cBhvr>
                                        <p:cTn id="205" dur="1" fill="hold">
                                          <p:stCondLst>
                                            <p:cond delay="0"/>
                                          </p:stCondLst>
                                        </p:cTn>
                                        <p:tgtEl>
                                          <p:spTgt spid="30"/>
                                        </p:tgtEl>
                                        <p:attrNameLst>
                                          <p:attrName>style.visibility</p:attrName>
                                        </p:attrNameLst>
                                      </p:cBhvr>
                                      <p:to>
                                        <p:strVal val="visible"/>
                                      </p:to>
                                    </p:set>
                                    <p:animEffect transition="in" filter="box(in)">
                                      <p:cBhvr>
                                        <p:cTn id="206" dur="500"/>
                                        <p:tgtEl>
                                          <p:spTgt spid="30"/>
                                        </p:tgtEl>
                                      </p:cBhvr>
                                    </p:animEffect>
                                  </p:childTnLst>
                                </p:cTn>
                              </p:par>
                            </p:childTnLst>
                          </p:cTn>
                        </p:par>
                        <p:par>
                          <p:cTn id="207" fill="hold">
                            <p:stCondLst>
                              <p:cond delay="24500"/>
                            </p:stCondLst>
                            <p:childTnLst>
                              <p:par>
                                <p:cTn id="208" presetID="4" presetClass="exit" presetSubtype="16" fill="hold" grpId="1" nodeType="afterEffect">
                                  <p:stCondLst>
                                    <p:cond delay="0"/>
                                  </p:stCondLst>
                                  <p:childTnLst>
                                    <p:animEffect transition="out" filter="box(in)">
                                      <p:cBhvr>
                                        <p:cTn id="209" dur="500"/>
                                        <p:tgtEl>
                                          <p:spTgt spid="30"/>
                                        </p:tgtEl>
                                      </p:cBhvr>
                                    </p:animEffect>
                                    <p:set>
                                      <p:cBhvr>
                                        <p:cTn id="210" dur="1" fill="hold">
                                          <p:stCondLst>
                                            <p:cond delay="499"/>
                                          </p:stCondLst>
                                        </p:cTn>
                                        <p:tgtEl>
                                          <p:spTgt spid="30"/>
                                        </p:tgtEl>
                                        <p:attrNameLst>
                                          <p:attrName>style.visibility</p:attrName>
                                        </p:attrNameLst>
                                      </p:cBhvr>
                                      <p:to>
                                        <p:strVal val="hidden"/>
                                      </p:to>
                                    </p:set>
                                  </p:childTnLst>
                                </p:cTn>
                              </p:par>
                            </p:childTnLst>
                          </p:cTn>
                        </p:par>
                        <p:par>
                          <p:cTn id="211" fill="hold">
                            <p:stCondLst>
                              <p:cond delay="25000"/>
                            </p:stCondLst>
                            <p:childTnLst>
                              <p:par>
                                <p:cTn id="212" presetID="4" presetClass="entr" presetSubtype="16" fill="hold" grpId="0" nodeType="afterEffect">
                                  <p:stCondLst>
                                    <p:cond delay="0"/>
                                  </p:stCondLst>
                                  <p:childTnLst>
                                    <p:set>
                                      <p:cBhvr>
                                        <p:cTn id="213" dur="1" fill="hold">
                                          <p:stCondLst>
                                            <p:cond delay="0"/>
                                          </p:stCondLst>
                                        </p:cTn>
                                        <p:tgtEl>
                                          <p:spTgt spid="31"/>
                                        </p:tgtEl>
                                        <p:attrNameLst>
                                          <p:attrName>style.visibility</p:attrName>
                                        </p:attrNameLst>
                                      </p:cBhvr>
                                      <p:to>
                                        <p:strVal val="visible"/>
                                      </p:to>
                                    </p:set>
                                    <p:animEffect transition="in" filter="box(in)">
                                      <p:cBhvr>
                                        <p:cTn id="214" dur="500"/>
                                        <p:tgtEl>
                                          <p:spTgt spid="31"/>
                                        </p:tgtEl>
                                      </p:cBhvr>
                                    </p:animEffect>
                                  </p:childTnLst>
                                </p:cTn>
                              </p:par>
                            </p:childTnLst>
                          </p:cTn>
                        </p:par>
                        <p:par>
                          <p:cTn id="215" fill="hold">
                            <p:stCondLst>
                              <p:cond delay="25500"/>
                            </p:stCondLst>
                            <p:childTnLst>
                              <p:par>
                                <p:cTn id="216" presetID="4" presetClass="exit" presetSubtype="16" fill="hold" grpId="1" nodeType="afterEffect">
                                  <p:stCondLst>
                                    <p:cond delay="0"/>
                                  </p:stCondLst>
                                  <p:childTnLst>
                                    <p:animEffect transition="out" filter="box(in)">
                                      <p:cBhvr>
                                        <p:cTn id="217" dur="500"/>
                                        <p:tgtEl>
                                          <p:spTgt spid="31"/>
                                        </p:tgtEl>
                                      </p:cBhvr>
                                    </p:animEffect>
                                    <p:set>
                                      <p:cBhvr>
                                        <p:cTn id="218" dur="1" fill="hold">
                                          <p:stCondLst>
                                            <p:cond delay="499"/>
                                          </p:stCondLst>
                                        </p:cTn>
                                        <p:tgtEl>
                                          <p:spTgt spid="31"/>
                                        </p:tgtEl>
                                        <p:attrNameLst>
                                          <p:attrName>style.visibility</p:attrName>
                                        </p:attrNameLst>
                                      </p:cBhvr>
                                      <p:to>
                                        <p:strVal val="hidden"/>
                                      </p:to>
                                    </p:set>
                                  </p:childTnLst>
                                </p:cTn>
                              </p:par>
                            </p:childTnLst>
                          </p:cTn>
                        </p:par>
                        <p:par>
                          <p:cTn id="219" fill="hold">
                            <p:stCondLst>
                              <p:cond delay="26000"/>
                            </p:stCondLst>
                            <p:childTnLst>
                              <p:par>
                                <p:cTn id="220" presetID="4" presetClass="entr" presetSubtype="16" fill="hold" grpId="0" nodeType="afterEffect">
                                  <p:stCondLst>
                                    <p:cond delay="0"/>
                                  </p:stCondLst>
                                  <p:childTnLst>
                                    <p:set>
                                      <p:cBhvr>
                                        <p:cTn id="221" dur="1" fill="hold">
                                          <p:stCondLst>
                                            <p:cond delay="0"/>
                                          </p:stCondLst>
                                        </p:cTn>
                                        <p:tgtEl>
                                          <p:spTgt spid="32"/>
                                        </p:tgtEl>
                                        <p:attrNameLst>
                                          <p:attrName>style.visibility</p:attrName>
                                        </p:attrNameLst>
                                      </p:cBhvr>
                                      <p:to>
                                        <p:strVal val="visible"/>
                                      </p:to>
                                    </p:set>
                                    <p:animEffect transition="in" filter="box(in)">
                                      <p:cBhvr>
                                        <p:cTn id="222" dur="500"/>
                                        <p:tgtEl>
                                          <p:spTgt spid="32"/>
                                        </p:tgtEl>
                                      </p:cBhvr>
                                    </p:animEffect>
                                  </p:childTnLst>
                                </p:cTn>
                              </p:par>
                            </p:childTnLst>
                          </p:cTn>
                        </p:par>
                        <p:par>
                          <p:cTn id="223" fill="hold">
                            <p:stCondLst>
                              <p:cond delay="26500"/>
                            </p:stCondLst>
                            <p:childTnLst>
                              <p:par>
                                <p:cTn id="224" presetID="4" presetClass="exit" presetSubtype="16" fill="hold" grpId="1" nodeType="afterEffect">
                                  <p:stCondLst>
                                    <p:cond delay="0"/>
                                  </p:stCondLst>
                                  <p:childTnLst>
                                    <p:animEffect transition="out" filter="box(in)">
                                      <p:cBhvr>
                                        <p:cTn id="225" dur="500"/>
                                        <p:tgtEl>
                                          <p:spTgt spid="32"/>
                                        </p:tgtEl>
                                      </p:cBhvr>
                                    </p:animEffect>
                                    <p:set>
                                      <p:cBhvr>
                                        <p:cTn id="226" dur="1" fill="hold">
                                          <p:stCondLst>
                                            <p:cond delay="499"/>
                                          </p:stCondLst>
                                        </p:cTn>
                                        <p:tgtEl>
                                          <p:spTgt spid="32"/>
                                        </p:tgtEl>
                                        <p:attrNameLst>
                                          <p:attrName>style.visibility</p:attrName>
                                        </p:attrNameLst>
                                      </p:cBhvr>
                                      <p:to>
                                        <p:strVal val="hidden"/>
                                      </p:to>
                                    </p:set>
                                  </p:childTnLst>
                                </p:cTn>
                              </p:par>
                            </p:childTnLst>
                          </p:cTn>
                        </p:par>
                        <p:par>
                          <p:cTn id="227" fill="hold">
                            <p:stCondLst>
                              <p:cond delay="27000"/>
                            </p:stCondLst>
                            <p:childTnLst>
                              <p:par>
                                <p:cTn id="228" presetID="4" presetClass="entr" presetSubtype="16" fill="hold" grpId="0" nodeType="afterEffect">
                                  <p:stCondLst>
                                    <p:cond delay="0"/>
                                  </p:stCondLst>
                                  <p:childTnLst>
                                    <p:set>
                                      <p:cBhvr>
                                        <p:cTn id="229" dur="1" fill="hold">
                                          <p:stCondLst>
                                            <p:cond delay="0"/>
                                          </p:stCondLst>
                                        </p:cTn>
                                        <p:tgtEl>
                                          <p:spTgt spid="33"/>
                                        </p:tgtEl>
                                        <p:attrNameLst>
                                          <p:attrName>style.visibility</p:attrName>
                                        </p:attrNameLst>
                                      </p:cBhvr>
                                      <p:to>
                                        <p:strVal val="visible"/>
                                      </p:to>
                                    </p:set>
                                    <p:animEffect transition="in" filter="box(in)">
                                      <p:cBhvr>
                                        <p:cTn id="230" dur="500"/>
                                        <p:tgtEl>
                                          <p:spTgt spid="33"/>
                                        </p:tgtEl>
                                      </p:cBhvr>
                                    </p:animEffect>
                                  </p:childTnLst>
                                </p:cTn>
                              </p:par>
                            </p:childTnLst>
                          </p:cTn>
                        </p:par>
                        <p:par>
                          <p:cTn id="231" fill="hold">
                            <p:stCondLst>
                              <p:cond delay="27500"/>
                            </p:stCondLst>
                            <p:childTnLst>
                              <p:par>
                                <p:cTn id="232" presetID="4" presetClass="exit" presetSubtype="16" fill="hold" grpId="1" nodeType="afterEffect">
                                  <p:stCondLst>
                                    <p:cond delay="0"/>
                                  </p:stCondLst>
                                  <p:childTnLst>
                                    <p:animEffect transition="out" filter="box(in)">
                                      <p:cBhvr>
                                        <p:cTn id="233" dur="500"/>
                                        <p:tgtEl>
                                          <p:spTgt spid="33"/>
                                        </p:tgtEl>
                                      </p:cBhvr>
                                    </p:animEffect>
                                    <p:set>
                                      <p:cBhvr>
                                        <p:cTn id="234" dur="1" fill="hold">
                                          <p:stCondLst>
                                            <p:cond delay="499"/>
                                          </p:stCondLst>
                                        </p:cTn>
                                        <p:tgtEl>
                                          <p:spTgt spid="33"/>
                                        </p:tgtEl>
                                        <p:attrNameLst>
                                          <p:attrName>style.visibility</p:attrName>
                                        </p:attrNameLst>
                                      </p:cBhvr>
                                      <p:to>
                                        <p:strVal val="hidden"/>
                                      </p:to>
                                    </p:set>
                                  </p:childTnLst>
                                </p:cTn>
                              </p:par>
                            </p:childTnLst>
                          </p:cTn>
                        </p:par>
                        <p:par>
                          <p:cTn id="235" fill="hold">
                            <p:stCondLst>
                              <p:cond delay="28000"/>
                            </p:stCondLst>
                            <p:childTnLst>
                              <p:par>
                                <p:cTn id="236" presetID="4" presetClass="entr" presetSubtype="16" fill="hold" grpId="0" nodeType="afterEffect">
                                  <p:stCondLst>
                                    <p:cond delay="0"/>
                                  </p:stCondLst>
                                  <p:childTnLst>
                                    <p:set>
                                      <p:cBhvr>
                                        <p:cTn id="237" dur="1" fill="hold">
                                          <p:stCondLst>
                                            <p:cond delay="0"/>
                                          </p:stCondLst>
                                        </p:cTn>
                                        <p:tgtEl>
                                          <p:spTgt spid="34"/>
                                        </p:tgtEl>
                                        <p:attrNameLst>
                                          <p:attrName>style.visibility</p:attrName>
                                        </p:attrNameLst>
                                      </p:cBhvr>
                                      <p:to>
                                        <p:strVal val="visible"/>
                                      </p:to>
                                    </p:set>
                                    <p:animEffect transition="in" filter="box(in)">
                                      <p:cBhvr>
                                        <p:cTn id="238" dur="500"/>
                                        <p:tgtEl>
                                          <p:spTgt spid="34"/>
                                        </p:tgtEl>
                                      </p:cBhvr>
                                    </p:animEffect>
                                  </p:childTnLst>
                                </p:cTn>
                              </p:par>
                            </p:childTnLst>
                          </p:cTn>
                        </p:par>
                        <p:par>
                          <p:cTn id="239" fill="hold">
                            <p:stCondLst>
                              <p:cond delay="28500"/>
                            </p:stCondLst>
                            <p:childTnLst>
                              <p:par>
                                <p:cTn id="240" presetID="4" presetClass="exit" presetSubtype="16" fill="hold" grpId="1" nodeType="afterEffect">
                                  <p:stCondLst>
                                    <p:cond delay="0"/>
                                  </p:stCondLst>
                                  <p:childTnLst>
                                    <p:animEffect transition="out" filter="box(in)">
                                      <p:cBhvr>
                                        <p:cTn id="241" dur="500"/>
                                        <p:tgtEl>
                                          <p:spTgt spid="34"/>
                                        </p:tgtEl>
                                      </p:cBhvr>
                                    </p:animEffect>
                                    <p:set>
                                      <p:cBhvr>
                                        <p:cTn id="242" dur="1" fill="hold">
                                          <p:stCondLst>
                                            <p:cond delay="499"/>
                                          </p:stCondLst>
                                        </p:cTn>
                                        <p:tgtEl>
                                          <p:spTgt spid="34"/>
                                        </p:tgtEl>
                                        <p:attrNameLst>
                                          <p:attrName>style.visibility</p:attrName>
                                        </p:attrNameLst>
                                      </p:cBhvr>
                                      <p:to>
                                        <p:strVal val="hidden"/>
                                      </p:to>
                                    </p:set>
                                  </p:childTnLst>
                                </p:cTn>
                              </p:par>
                            </p:childTnLst>
                          </p:cTn>
                        </p:par>
                        <p:par>
                          <p:cTn id="243" fill="hold">
                            <p:stCondLst>
                              <p:cond delay="29000"/>
                            </p:stCondLst>
                            <p:childTnLst>
                              <p:par>
                                <p:cTn id="244" presetID="4" presetClass="entr" presetSubtype="16" fill="hold" grpId="0" nodeType="afterEffect">
                                  <p:stCondLst>
                                    <p:cond delay="0"/>
                                  </p:stCondLst>
                                  <p:childTnLst>
                                    <p:set>
                                      <p:cBhvr>
                                        <p:cTn id="245" dur="1" fill="hold">
                                          <p:stCondLst>
                                            <p:cond delay="0"/>
                                          </p:stCondLst>
                                        </p:cTn>
                                        <p:tgtEl>
                                          <p:spTgt spid="35"/>
                                        </p:tgtEl>
                                        <p:attrNameLst>
                                          <p:attrName>style.visibility</p:attrName>
                                        </p:attrNameLst>
                                      </p:cBhvr>
                                      <p:to>
                                        <p:strVal val="visible"/>
                                      </p:to>
                                    </p:set>
                                    <p:animEffect transition="in" filter="box(in)">
                                      <p:cBhvr>
                                        <p:cTn id="246" dur="500"/>
                                        <p:tgtEl>
                                          <p:spTgt spid="35"/>
                                        </p:tgtEl>
                                      </p:cBhvr>
                                    </p:animEffect>
                                  </p:childTnLst>
                                </p:cTn>
                              </p:par>
                            </p:childTnLst>
                          </p:cTn>
                        </p:par>
                        <p:par>
                          <p:cTn id="247" fill="hold">
                            <p:stCondLst>
                              <p:cond delay="29500"/>
                            </p:stCondLst>
                            <p:childTnLst>
                              <p:par>
                                <p:cTn id="248" presetID="4" presetClass="exit" presetSubtype="16" fill="hold" grpId="1" nodeType="afterEffect">
                                  <p:stCondLst>
                                    <p:cond delay="0"/>
                                  </p:stCondLst>
                                  <p:childTnLst>
                                    <p:animEffect transition="out" filter="box(in)">
                                      <p:cBhvr>
                                        <p:cTn id="249" dur="500"/>
                                        <p:tgtEl>
                                          <p:spTgt spid="35"/>
                                        </p:tgtEl>
                                      </p:cBhvr>
                                    </p:animEffect>
                                    <p:set>
                                      <p:cBhvr>
                                        <p:cTn id="250" dur="1" fill="hold">
                                          <p:stCondLst>
                                            <p:cond delay="499"/>
                                          </p:stCondLst>
                                        </p:cTn>
                                        <p:tgtEl>
                                          <p:spTgt spid="35"/>
                                        </p:tgtEl>
                                        <p:attrNameLst>
                                          <p:attrName>style.visibility</p:attrName>
                                        </p:attrNameLst>
                                      </p:cBhvr>
                                      <p:to>
                                        <p:strVal val="hidden"/>
                                      </p:to>
                                    </p:set>
                                  </p:childTnLst>
                                </p:cTn>
                              </p:par>
                            </p:childTnLst>
                          </p:cTn>
                        </p:par>
                        <p:par>
                          <p:cTn id="251" fill="hold">
                            <p:stCondLst>
                              <p:cond delay="30000"/>
                            </p:stCondLst>
                            <p:childTnLst>
                              <p:par>
                                <p:cTn id="252" presetID="4" presetClass="entr" presetSubtype="16" fill="hold" grpId="0" nodeType="afterEffect">
                                  <p:stCondLst>
                                    <p:cond delay="0"/>
                                  </p:stCondLst>
                                  <p:childTnLst>
                                    <p:set>
                                      <p:cBhvr>
                                        <p:cTn id="253" dur="1" fill="hold">
                                          <p:stCondLst>
                                            <p:cond delay="0"/>
                                          </p:stCondLst>
                                        </p:cTn>
                                        <p:tgtEl>
                                          <p:spTgt spid="36"/>
                                        </p:tgtEl>
                                        <p:attrNameLst>
                                          <p:attrName>style.visibility</p:attrName>
                                        </p:attrNameLst>
                                      </p:cBhvr>
                                      <p:to>
                                        <p:strVal val="visible"/>
                                      </p:to>
                                    </p:set>
                                    <p:animEffect transition="in" filter="box(in)">
                                      <p:cBhvr>
                                        <p:cTn id="254" dur="500"/>
                                        <p:tgtEl>
                                          <p:spTgt spid="36"/>
                                        </p:tgtEl>
                                      </p:cBhvr>
                                    </p:animEffect>
                                  </p:childTnLst>
                                </p:cTn>
                              </p:par>
                            </p:childTnLst>
                          </p:cTn>
                        </p:par>
                        <p:par>
                          <p:cTn id="255" fill="hold">
                            <p:stCondLst>
                              <p:cond delay="30500"/>
                            </p:stCondLst>
                            <p:childTnLst>
                              <p:par>
                                <p:cTn id="256" presetID="4" presetClass="exit" presetSubtype="16" fill="hold" grpId="1" nodeType="afterEffect">
                                  <p:stCondLst>
                                    <p:cond delay="0"/>
                                  </p:stCondLst>
                                  <p:childTnLst>
                                    <p:animEffect transition="out" filter="box(in)">
                                      <p:cBhvr>
                                        <p:cTn id="257" dur="500"/>
                                        <p:tgtEl>
                                          <p:spTgt spid="36"/>
                                        </p:tgtEl>
                                      </p:cBhvr>
                                    </p:animEffect>
                                    <p:set>
                                      <p:cBhvr>
                                        <p:cTn id="258" dur="1" fill="hold">
                                          <p:stCondLst>
                                            <p:cond delay="499"/>
                                          </p:stCondLst>
                                        </p:cTn>
                                        <p:tgtEl>
                                          <p:spTgt spid="36"/>
                                        </p:tgtEl>
                                        <p:attrNameLst>
                                          <p:attrName>style.visibility</p:attrName>
                                        </p:attrNameLst>
                                      </p:cBhvr>
                                      <p:to>
                                        <p:strVal val="hidden"/>
                                      </p:to>
                                    </p:set>
                                  </p:childTnLst>
                                </p:cTn>
                              </p:par>
                            </p:childTnLst>
                          </p:cTn>
                        </p:par>
                        <p:par>
                          <p:cTn id="259" fill="hold">
                            <p:stCondLst>
                              <p:cond delay="31000"/>
                            </p:stCondLst>
                            <p:childTnLst>
                              <p:par>
                                <p:cTn id="260" presetID="4" presetClass="entr" presetSubtype="16" fill="hold" grpId="0" nodeType="afterEffect">
                                  <p:stCondLst>
                                    <p:cond delay="0"/>
                                  </p:stCondLst>
                                  <p:childTnLst>
                                    <p:set>
                                      <p:cBhvr>
                                        <p:cTn id="261" dur="1" fill="hold">
                                          <p:stCondLst>
                                            <p:cond delay="0"/>
                                          </p:stCondLst>
                                        </p:cTn>
                                        <p:tgtEl>
                                          <p:spTgt spid="37"/>
                                        </p:tgtEl>
                                        <p:attrNameLst>
                                          <p:attrName>style.visibility</p:attrName>
                                        </p:attrNameLst>
                                      </p:cBhvr>
                                      <p:to>
                                        <p:strVal val="visible"/>
                                      </p:to>
                                    </p:set>
                                    <p:animEffect transition="in" filter="box(in)">
                                      <p:cBhvr>
                                        <p:cTn id="262" dur="500"/>
                                        <p:tgtEl>
                                          <p:spTgt spid="37"/>
                                        </p:tgtEl>
                                      </p:cBhvr>
                                    </p:animEffect>
                                  </p:childTnLst>
                                </p:cTn>
                              </p:par>
                            </p:childTnLst>
                          </p:cTn>
                        </p:par>
                        <p:par>
                          <p:cTn id="263" fill="hold">
                            <p:stCondLst>
                              <p:cond delay="31500"/>
                            </p:stCondLst>
                            <p:childTnLst>
                              <p:par>
                                <p:cTn id="264" presetID="4" presetClass="exit" presetSubtype="16" fill="hold" grpId="1" nodeType="afterEffect">
                                  <p:stCondLst>
                                    <p:cond delay="0"/>
                                  </p:stCondLst>
                                  <p:childTnLst>
                                    <p:animEffect transition="out" filter="box(in)">
                                      <p:cBhvr>
                                        <p:cTn id="265" dur="500"/>
                                        <p:tgtEl>
                                          <p:spTgt spid="37"/>
                                        </p:tgtEl>
                                      </p:cBhvr>
                                    </p:animEffect>
                                    <p:set>
                                      <p:cBhvr>
                                        <p:cTn id="266" dur="1" fill="hold">
                                          <p:stCondLst>
                                            <p:cond delay="499"/>
                                          </p:stCondLst>
                                        </p:cTn>
                                        <p:tgtEl>
                                          <p:spTgt spid="37"/>
                                        </p:tgtEl>
                                        <p:attrNameLst>
                                          <p:attrName>style.visibility</p:attrName>
                                        </p:attrNameLst>
                                      </p:cBhvr>
                                      <p:to>
                                        <p:strVal val="hidden"/>
                                      </p:to>
                                    </p:set>
                                  </p:childTnLst>
                                </p:cTn>
                              </p:par>
                            </p:childTnLst>
                          </p:cTn>
                        </p:par>
                        <p:par>
                          <p:cTn id="267" fill="hold">
                            <p:stCondLst>
                              <p:cond delay="32000"/>
                            </p:stCondLst>
                            <p:childTnLst>
                              <p:par>
                                <p:cTn id="268" presetID="4" presetClass="entr" presetSubtype="16" fill="hold" grpId="0" nodeType="afterEffect">
                                  <p:stCondLst>
                                    <p:cond delay="0"/>
                                  </p:stCondLst>
                                  <p:childTnLst>
                                    <p:set>
                                      <p:cBhvr>
                                        <p:cTn id="269" dur="1" fill="hold">
                                          <p:stCondLst>
                                            <p:cond delay="0"/>
                                          </p:stCondLst>
                                        </p:cTn>
                                        <p:tgtEl>
                                          <p:spTgt spid="38"/>
                                        </p:tgtEl>
                                        <p:attrNameLst>
                                          <p:attrName>style.visibility</p:attrName>
                                        </p:attrNameLst>
                                      </p:cBhvr>
                                      <p:to>
                                        <p:strVal val="visible"/>
                                      </p:to>
                                    </p:set>
                                    <p:animEffect transition="in" filter="box(in)">
                                      <p:cBhvr>
                                        <p:cTn id="270" dur="500"/>
                                        <p:tgtEl>
                                          <p:spTgt spid="38"/>
                                        </p:tgtEl>
                                      </p:cBhvr>
                                    </p:animEffect>
                                  </p:childTnLst>
                                </p:cTn>
                              </p:par>
                            </p:childTnLst>
                          </p:cTn>
                        </p:par>
                        <p:par>
                          <p:cTn id="271" fill="hold">
                            <p:stCondLst>
                              <p:cond delay="32500"/>
                            </p:stCondLst>
                            <p:childTnLst>
                              <p:par>
                                <p:cTn id="272" presetID="4" presetClass="exit" presetSubtype="16" fill="hold" grpId="1" nodeType="afterEffect">
                                  <p:stCondLst>
                                    <p:cond delay="0"/>
                                  </p:stCondLst>
                                  <p:childTnLst>
                                    <p:animEffect transition="out" filter="box(in)">
                                      <p:cBhvr>
                                        <p:cTn id="273" dur="500"/>
                                        <p:tgtEl>
                                          <p:spTgt spid="38"/>
                                        </p:tgtEl>
                                      </p:cBhvr>
                                    </p:animEffect>
                                    <p:set>
                                      <p:cBhvr>
                                        <p:cTn id="274" dur="1" fill="hold">
                                          <p:stCondLst>
                                            <p:cond delay="499"/>
                                          </p:stCondLst>
                                        </p:cTn>
                                        <p:tgtEl>
                                          <p:spTgt spid="38"/>
                                        </p:tgtEl>
                                        <p:attrNameLst>
                                          <p:attrName>style.visibility</p:attrName>
                                        </p:attrNameLst>
                                      </p:cBhvr>
                                      <p:to>
                                        <p:strVal val="hidden"/>
                                      </p:to>
                                    </p:set>
                                  </p:childTnLst>
                                </p:cTn>
                              </p:par>
                            </p:childTnLst>
                          </p:cTn>
                        </p:par>
                        <p:par>
                          <p:cTn id="275" fill="hold">
                            <p:stCondLst>
                              <p:cond delay="33000"/>
                            </p:stCondLst>
                            <p:childTnLst>
                              <p:par>
                                <p:cTn id="276" presetID="4" presetClass="entr" presetSubtype="16" fill="hold" grpId="0" nodeType="afterEffect">
                                  <p:stCondLst>
                                    <p:cond delay="0"/>
                                  </p:stCondLst>
                                  <p:childTnLst>
                                    <p:set>
                                      <p:cBhvr>
                                        <p:cTn id="277" dur="1" fill="hold">
                                          <p:stCondLst>
                                            <p:cond delay="0"/>
                                          </p:stCondLst>
                                        </p:cTn>
                                        <p:tgtEl>
                                          <p:spTgt spid="39"/>
                                        </p:tgtEl>
                                        <p:attrNameLst>
                                          <p:attrName>style.visibility</p:attrName>
                                        </p:attrNameLst>
                                      </p:cBhvr>
                                      <p:to>
                                        <p:strVal val="visible"/>
                                      </p:to>
                                    </p:set>
                                    <p:animEffect transition="in" filter="box(in)">
                                      <p:cBhvr>
                                        <p:cTn id="278" dur="500"/>
                                        <p:tgtEl>
                                          <p:spTgt spid="39"/>
                                        </p:tgtEl>
                                      </p:cBhvr>
                                    </p:animEffect>
                                  </p:childTnLst>
                                </p:cTn>
                              </p:par>
                            </p:childTnLst>
                          </p:cTn>
                        </p:par>
                        <p:par>
                          <p:cTn id="279" fill="hold">
                            <p:stCondLst>
                              <p:cond delay="33500"/>
                            </p:stCondLst>
                            <p:childTnLst>
                              <p:par>
                                <p:cTn id="280" presetID="4" presetClass="exit" presetSubtype="16" fill="hold" grpId="1" nodeType="afterEffect">
                                  <p:stCondLst>
                                    <p:cond delay="0"/>
                                  </p:stCondLst>
                                  <p:childTnLst>
                                    <p:animEffect transition="out" filter="box(in)">
                                      <p:cBhvr>
                                        <p:cTn id="281" dur="500"/>
                                        <p:tgtEl>
                                          <p:spTgt spid="39"/>
                                        </p:tgtEl>
                                      </p:cBhvr>
                                    </p:animEffect>
                                    <p:set>
                                      <p:cBhvr>
                                        <p:cTn id="282" dur="1" fill="hold">
                                          <p:stCondLst>
                                            <p:cond delay="499"/>
                                          </p:stCondLst>
                                        </p:cTn>
                                        <p:tgtEl>
                                          <p:spTgt spid="39"/>
                                        </p:tgtEl>
                                        <p:attrNameLst>
                                          <p:attrName>style.visibility</p:attrName>
                                        </p:attrNameLst>
                                      </p:cBhvr>
                                      <p:to>
                                        <p:strVal val="hidden"/>
                                      </p:to>
                                    </p:set>
                                  </p:childTnLst>
                                </p:cTn>
                              </p:par>
                            </p:childTnLst>
                          </p:cTn>
                        </p:par>
                        <p:par>
                          <p:cTn id="283" fill="hold">
                            <p:stCondLst>
                              <p:cond delay="34000"/>
                            </p:stCondLst>
                            <p:childTnLst>
                              <p:par>
                                <p:cTn id="284" presetID="4" presetClass="entr" presetSubtype="16" fill="hold" grpId="0" nodeType="afterEffect">
                                  <p:stCondLst>
                                    <p:cond delay="0"/>
                                  </p:stCondLst>
                                  <p:childTnLst>
                                    <p:set>
                                      <p:cBhvr>
                                        <p:cTn id="285" dur="1" fill="hold">
                                          <p:stCondLst>
                                            <p:cond delay="0"/>
                                          </p:stCondLst>
                                        </p:cTn>
                                        <p:tgtEl>
                                          <p:spTgt spid="40"/>
                                        </p:tgtEl>
                                        <p:attrNameLst>
                                          <p:attrName>style.visibility</p:attrName>
                                        </p:attrNameLst>
                                      </p:cBhvr>
                                      <p:to>
                                        <p:strVal val="visible"/>
                                      </p:to>
                                    </p:set>
                                    <p:animEffect transition="in" filter="box(in)">
                                      <p:cBhvr>
                                        <p:cTn id="286" dur="500"/>
                                        <p:tgtEl>
                                          <p:spTgt spid="40"/>
                                        </p:tgtEl>
                                      </p:cBhvr>
                                    </p:animEffect>
                                  </p:childTnLst>
                                </p:cTn>
                              </p:par>
                            </p:childTnLst>
                          </p:cTn>
                        </p:par>
                        <p:par>
                          <p:cTn id="287" fill="hold">
                            <p:stCondLst>
                              <p:cond delay="34500"/>
                            </p:stCondLst>
                            <p:childTnLst>
                              <p:par>
                                <p:cTn id="288" presetID="4" presetClass="exit" presetSubtype="16" fill="hold" grpId="1" nodeType="afterEffect">
                                  <p:stCondLst>
                                    <p:cond delay="0"/>
                                  </p:stCondLst>
                                  <p:childTnLst>
                                    <p:animEffect transition="out" filter="box(in)">
                                      <p:cBhvr>
                                        <p:cTn id="289" dur="500"/>
                                        <p:tgtEl>
                                          <p:spTgt spid="40"/>
                                        </p:tgtEl>
                                      </p:cBhvr>
                                    </p:animEffect>
                                    <p:set>
                                      <p:cBhvr>
                                        <p:cTn id="290" dur="1" fill="hold">
                                          <p:stCondLst>
                                            <p:cond delay="499"/>
                                          </p:stCondLst>
                                        </p:cTn>
                                        <p:tgtEl>
                                          <p:spTgt spid="40"/>
                                        </p:tgtEl>
                                        <p:attrNameLst>
                                          <p:attrName>style.visibility</p:attrName>
                                        </p:attrNameLst>
                                      </p:cBhvr>
                                      <p:to>
                                        <p:strVal val="hidden"/>
                                      </p:to>
                                    </p:set>
                                  </p:childTnLst>
                                </p:cTn>
                              </p:par>
                            </p:childTnLst>
                          </p:cTn>
                        </p:par>
                        <p:par>
                          <p:cTn id="291" fill="hold">
                            <p:stCondLst>
                              <p:cond delay="35000"/>
                            </p:stCondLst>
                            <p:childTnLst>
                              <p:par>
                                <p:cTn id="292" presetID="4" presetClass="entr" presetSubtype="16" fill="hold" grpId="0" nodeType="afterEffect">
                                  <p:stCondLst>
                                    <p:cond delay="0"/>
                                  </p:stCondLst>
                                  <p:childTnLst>
                                    <p:set>
                                      <p:cBhvr>
                                        <p:cTn id="293" dur="1" fill="hold">
                                          <p:stCondLst>
                                            <p:cond delay="0"/>
                                          </p:stCondLst>
                                        </p:cTn>
                                        <p:tgtEl>
                                          <p:spTgt spid="41"/>
                                        </p:tgtEl>
                                        <p:attrNameLst>
                                          <p:attrName>style.visibility</p:attrName>
                                        </p:attrNameLst>
                                      </p:cBhvr>
                                      <p:to>
                                        <p:strVal val="visible"/>
                                      </p:to>
                                    </p:set>
                                    <p:animEffect transition="in" filter="box(in)">
                                      <p:cBhvr>
                                        <p:cTn id="294" dur="500"/>
                                        <p:tgtEl>
                                          <p:spTgt spid="41"/>
                                        </p:tgtEl>
                                      </p:cBhvr>
                                    </p:animEffect>
                                  </p:childTnLst>
                                </p:cTn>
                              </p:par>
                            </p:childTnLst>
                          </p:cTn>
                        </p:par>
                        <p:par>
                          <p:cTn id="295" fill="hold">
                            <p:stCondLst>
                              <p:cond delay="35500"/>
                            </p:stCondLst>
                            <p:childTnLst>
                              <p:par>
                                <p:cTn id="296" presetID="4" presetClass="exit" presetSubtype="16" fill="hold" grpId="1" nodeType="afterEffect">
                                  <p:stCondLst>
                                    <p:cond delay="0"/>
                                  </p:stCondLst>
                                  <p:childTnLst>
                                    <p:animEffect transition="out" filter="box(in)">
                                      <p:cBhvr>
                                        <p:cTn id="297" dur="500"/>
                                        <p:tgtEl>
                                          <p:spTgt spid="41"/>
                                        </p:tgtEl>
                                      </p:cBhvr>
                                    </p:animEffect>
                                    <p:set>
                                      <p:cBhvr>
                                        <p:cTn id="298" dur="1" fill="hold">
                                          <p:stCondLst>
                                            <p:cond delay="499"/>
                                          </p:stCondLst>
                                        </p:cTn>
                                        <p:tgtEl>
                                          <p:spTgt spid="41"/>
                                        </p:tgtEl>
                                        <p:attrNameLst>
                                          <p:attrName>style.visibility</p:attrName>
                                        </p:attrNameLst>
                                      </p:cBhvr>
                                      <p:to>
                                        <p:strVal val="hidden"/>
                                      </p:to>
                                    </p:set>
                                  </p:childTnLst>
                                </p:cTn>
                              </p:par>
                            </p:childTnLst>
                          </p:cTn>
                        </p:par>
                        <p:par>
                          <p:cTn id="299" fill="hold">
                            <p:stCondLst>
                              <p:cond delay="36000"/>
                            </p:stCondLst>
                            <p:childTnLst>
                              <p:par>
                                <p:cTn id="300" presetID="4" presetClass="entr" presetSubtype="16" fill="hold" grpId="0" nodeType="afterEffect">
                                  <p:stCondLst>
                                    <p:cond delay="0"/>
                                  </p:stCondLst>
                                  <p:childTnLst>
                                    <p:set>
                                      <p:cBhvr>
                                        <p:cTn id="301" dur="1" fill="hold">
                                          <p:stCondLst>
                                            <p:cond delay="0"/>
                                          </p:stCondLst>
                                        </p:cTn>
                                        <p:tgtEl>
                                          <p:spTgt spid="42"/>
                                        </p:tgtEl>
                                        <p:attrNameLst>
                                          <p:attrName>style.visibility</p:attrName>
                                        </p:attrNameLst>
                                      </p:cBhvr>
                                      <p:to>
                                        <p:strVal val="visible"/>
                                      </p:to>
                                    </p:set>
                                    <p:animEffect transition="in" filter="box(in)">
                                      <p:cBhvr>
                                        <p:cTn id="302" dur="500"/>
                                        <p:tgtEl>
                                          <p:spTgt spid="42"/>
                                        </p:tgtEl>
                                      </p:cBhvr>
                                    </p:animEffect>
                                  </p:childTnLst>
                                </p:cTn>
                              </p:par>
                            </p:childTnLst>
                          </p:cTn>
                        </p:par>
                        <p:par>
                          <p:cTn id="303" fill="hold">
                            <p:stCondLst>
                              <p:cond delay="36500"/>
                            </p:stCondLst>
                            <p:childTnLst>
                              <p:par>
                                <p:cTn id="304" presetID="4" presetClass="exit" presetSubtype="16" fill="hold" grpId="1" nodeType="afterEffect">
                                  <p:stCondLst>
                                    <p:cond delay="0"/>
                                  </p:stCondLst>
                                  <p:childTnLst>
                                    <p:animEffect transition="out" filter="box(in)">
                                      <p:cBhvr>
                                        <p:cTn id="305" dur="500"/>
                                        <p:tgtEl>
                                          <p:spTgt spid="42"/>
                                        </p:tgtEl>
                                      </p:cBhvr>
                                    </p:animEffect>
                                    <p:set>
                                      <p:cBhvr>
                                        <p:cTn id="306" dur="1" fill="hold">
                                          <p:stCondLst>
                                            <p:cond delay="499"/>
                                          </p:stCondLst>
                                        </p:cTn>
                                        <p:tgtEl>
                                          <p:spTgt spid="42"/>
                                        </p:tgtEl>
                                        <p:attrNameLst>
                                          <p:attrName>style.visibility</p:attrName>
                                        </p:attrNameLst>
                                      </p:cBhvr>
                                      <p:to>
                                        <p:strVal val="hidden"/>
                                      </p:to>
                                    </p:set>
                                  </p:childTnLst>
                                </p:cTn>
                              </p:par>
                            </p:childTnLst>
                          </p:cTn>
                        </p:par>
                        <p:par>
                          <p:cTn id="307" fill="hold">
                            <p:stCondLst>
                              <p:cond delay="37000"/>
                            </p:stCondLst>
                            <p:childTnLst>
                              <p:par>
                                <p:cTn id="308" presetID="4" presetClass="entr" presetSubtype="16" fill="hold" grpId="0" nodeType="afterEffect">
                                  <p:stCondLst>
                                    <p:cond delay="0"/>
                                  </p:stCondLst>
                                  <p:childTnLst>
                                    <p:set>
                                      <p:cBhvr>
                                        <p:cTn id="309" dur="1" fill="hold">
                                          <p:stCondLst>
                                            <p:cond delay="0"/>
                                          </p:stCondLst>
                                        </p:cTn>
                                        <p:tgtEl>
                                          <p:spTgt spid="43"/>
                                        </p:tgtEl>
                                        <p:attrNameLst>
                                          <p:attrName>style.visibility</p:attrName>
                                        </p:attrNameLst>
                                      </p:cBhvr>
                                      <p:to>
                                        <p:strVal val="visible"/>
                                      </p:to>
                                    </p:set>
                                    <p:animEffect transition="in" filter="box(in)">
                                      <p:cBhvr>
                                        <p:cTn id="310" dur="500"/>
                                        <p:tgtEl>
                                          <p:spTgt spid="43"/>
                                        </p:tgtEl>
                                      </p:cBhvr>
                                    </p:animEffect>
                                  </p:childTnLst>
                                </p:cTn>
                              </p:par>
                            </p:childTnLst>
                          </p:cTn>
                        </p:par>
                        <p:par>
                          <p:cTn id="311" fill="hold">
                            <p:stCondLst>
                              <p:cond delay="37500"/>
                            </p:stCondLst>
                            <p:childTnLst>
                              <p:par>
                                <p:cTn id="312" presetID="4" presetClass="exit" presetSubtype="16" fill="hold" grpId="1" nodeType="afterEffect">
                                  <p:stCondLst>
                                    <p:cond delay="0"/>
                                  </p:stCondLst>
                                  <p:childTnLst>
                                    <p:animEffect transition="out" filter="box(in)">
                                      <p:cBhvr>
                                        <p:cTn id="313" dur="500"/>
                                        <p:tgtEl>
                                          <p:spTgt spid="43"/>
                                        </p:tgtEl>
                                      </p:cBhvr>
                                    </p:animEffect>
                                    <p:set>
                                      <p:cBhvr>
                                        <p:cTn id="314" dur="1" fill="hold">
                                          <p:stCondLst>
                                            <p:cond delay="499"/>
                                          </p:stCondLst>
                                        </p:cTn>
                                        <p:tgtEl>
                                          <p:spTgt spid="43"/>
                                        </p:tgtEl>
                                        <p:attrNameLst>
                                          <p:attrName>style.visibility</p:attrName>
                                        </p:attrNameLst>
                                      </p:cBhvr>
                                      <p:to>
                                        <p:strVal val="hidden"/>
                                      </p:to>
                                    </p:set>
                                  </p:childTnLst>
                                </p:cTn>
                              </p:par>
                            </p:childTnLst>
                          </p:cTn>
                        </p:par>
                        <p:par>
                          <p:cTn id="315" fill="hold">
                            <p:stCondLst>
                              <p:cond delay="38000"/>
                            </p:stCondLst>
                            <p:childTnLst>
                              <p:par>
                                <p:cTn id="316" presetID="4" presetClass="entr" presetSubtype="16" fill="hold" grpId="0" nodeType="afterEffect">
                                  <p:stCondLst>
                                    <p:cond delay="0"/>
                                  </p:stCondLst>
                                  <p:childTnLst>
                                    <p:set>
                                      <p:cBhvr>
                                        <p:cTn id="317" dur="1" fill="hold">
                                          <p:stCondLst>
                                            <p:cond delay="0"/>
                                          </p:stCondLst>
                                        </p:cTn>
                                        <p:tgtEl>
                                          <p:spTgt spid="44"/>
                                        </p:tgtEl>
                                        <p:attrNameLst>
                                          <p:attrName>style.visibility</p:attrName>
                                        </p:attrNameLst>
                                      </p:cBhvr>
                                      <p:to>
                                        <p:strVal val="visible"/>
                                      </p:to>
                                    </p:set>
                                    <p:animEffect transition="in" filter="box(in)">
                                      <p:cBhvr>
                                        <p:cTn id="318" dur="500"/>
                                        <p:tgtEl>
                                          <p:spTgt spid="44"/>
                                        </p:tgtEl>
                                      </p:cBhvr>
                                    </p:animEffect>
                                  </p:childTnLst>
                                </p:cTn>
                              </p:par>
                            </p:childTnLst>
                          </p:cTn>
                        </p:par>
                        <p:par>
                          <p:cTn id="319" fill="hold">
                            <p:stCondLst>
                              <p:cond delay="38500"/>
                            </p:stCondLst>
                            <p:childTnLst>
                              <p:par>
                                <p:cTn id="320" presetID="4" presetClass="exit" presetSubtype="16" fill="hold" grpId="1" nodeType="afterEffect">
                                  <p:stCondLst>
                                    <p:cond delay="0"/>
                                  </p:stCondLst>
                                  <p:childTnLst>
                                    <p:animEffect transition="out" filter="box(in)">
                                      <p:cBhvr>
                                        <p:cTn id="321" dur="500"/>
                                        <p:tgtEl>
                                          <p:spTgt spid="44"/>
                                        </p:tgtEl>
                                      </p:cBhvr>
                                    </p:animEffect>
                                    <p:set>
                                      <p:cBhvr>
                                        <p:cTn id="322" dur="1" fill="hold">
                                          <p:stCondLst>
                                            <p:cond delay="499"/>
                                          </p:stCondLst>
                                        </p:cTn>
                                        <p:tgtEl>
                                          <p:spTgt spid="44"/>
                                        </p:tgtEl>
                                        <p:attrNameLst>
                                          <p:attrName>style.visibility</p:attrName>
                                        </p:attrNameLst>
                                      </p:cBhvr>
                                      <p:to>
                                        <p:strVal val="hidden"/>
                                      </p:to>
                                    </p:set>
                                  </p:childTnLst>
                                </p:cTn>
                              </p:par>
                            </p:childTnLst>
                          </p:cTn>
                        </p:par>
                        <p:par>
                          <p:cTn id="323" fill="hold">
                            <p:stCondLst>
                              <p:cond delay="39000"/>
                            </p:stCondLst>
                            <p:childTnLst>
                              <p:par>
                                <p:cTn id="324" presetID="4" presetClass="entr" presetSubtype="16" fill="hold" grpId="0" nodeType="afterEffect">
                                  <p:stCondLst>
                                    <p:cond delay="0"/>
                                  </p:stCondLst>
                                  <p:childTnLst>
                                    <p:set>
                                      <p:cBhvr>
                                        <p:cTn id="325" dur="1" fill="hold">
                                          <p:stCondLst>
                                            <p:cond delay="0"/>
                                          </p:stCondLst>
                                        </p:cTn>
                                        <p:tgtEl>
                                          <p:spTgt spid="45"/>
                                        </p:tgtEl>
                                        <p:attrNameLst>
                                          <p:attrName>style.visibility</p:attrName>
                                        </p:attrNameLst>
                                      </p:cBhvr>
                                      <p:to>
                                        <p:strVal val="visible"/>
                                      </p:to>
                                    </p:set>
                                    <p:animEffect transition="in" filter="box(in)">
                                      <p:cBhvr>
                                        <p:cTn id="326" dur="500"/>
                                        <p:tgtEl>
                                          <p:spTgt spid="45"/>
                                        </p:tgtEl>
                                      </p:cBhvr>
                                    </p:animEffect>
                                  </p:childTnLst>
                                </p:cTn>
                              </p:par>
                            </p:childTnLst>
                          </p:cTn>
                        </p:par>
                        <p:par>
                          <p:cTn id="327" fill="hold">
                            <p:stCondLst>
                              <p:cond delay="39500"/>
                            </p:stCondLst>
                            <p:childTnLst>
                              <p:par>
                                <p:cTn id="328" presetID="4" presetClass="exit" presetSubtype="16" fill="hold" grpId="1" nodeType="afterEffect">
                                  <p:stCondLst>
                                    <p:cond delay="0"/>
                                  </p:stCondLst>
                                  <p:childTnLst>
                                    <p:animEffect transition="out" filter="box(in)">
                                      <p:cBhvr>
                                        <p:cTn id="329" dur="500"/>
                                        <p:tgtEl>
                                          <p:spTgt spid="45"/>
                                        </p:tgtEl>
                                      </p:cBhvr>
                                    </p:animEffect>
                                    <p:set>
                                      <p:cBhvr>
                                        <p:cTn id="330" dur="1" fill="hold">
                                          <p:stCondLst>
                                            <p:cond delay="499"/>
                                          </p:stCondLst>
                                        </p:cTn>
                                        <p:tgtEl>
                                          <p:spTgt spid="45"/>
                                        </p:tgtEl>
                                        <p:attrNameLst>
                                          <p:attrName>style.visibility</p:attrName>
                                        </p:attrNameLst>
                                      </p:cBhvr>
                                      <p:to>
                                        <p:strVal val="hidden"/>
                                      </p:to>
                                    </p:set>
                                  </p:childTnLst>
                                </p:cTn>
                              </p:par>
                            </p:childTnLst>
                          </p:cTn>
                        </p:par>
                        <p:par>
                          <p:cTn id="331" fill="hold">
                            <p:stCondLst>
                              <p:cond delay="40000"/>
                            </p:stCondLst>
                            <p:childTnLst>
                              <p:par>
                                <p:cTn id="332" presetID="4" presetClass="entr" presetSubtype="16" fill="hold" grpId="0" nodeType="afterEffect">
                                  <p:stCondLst>
                                    <p:cond delay="0"/>
                                  </p:stCondLst>
                                  <p:childTnLst>
                                    <p:set>
                                      <p:cBhvr>
                                        <p:cTn id="333" dur="1" fill="hold">
                                          <p:stCondLst>
                                            <p:cond delay="0"/>
                                          </p:stCondLst>
                                        </p:cTn>
                                        <p:tgtEl>
                                          <p:spTgt spid="46"/>
                                        </p:tgtEl>
                                        <p:attrNameLst>
                                          <p:attrName>style.visibility</p:attrName>
                                        </p:attrNameLst>
                                      </p:cBhvr>
                                      <p:to>
                                        <p:strVal val="visible"/>
                                      </p:to>
                                    </p:set>
                                    <p:animEffect transition="in" filter="box(in)">
                                      <p:cBhvr>
                                        <p:cTn id="334" dur="500"/>
                                        <p:tgtEl>
                                          <p:spTgt spid="46"/>
                                        </p:tgtEl>
                                      </p:cBhvr>
                                    </p:animEffect>
                                  </p:childTnLst>
                                </p:cTn>
                              </p:par>
                            </p:childTnLst>
                          </p:cTn>
                        </p:par>
                        <p:par>
                          <p:cTn id="335" fill="hold">
                            <p:stCondLst>
                              <p:cond delay="40500"/>
                            </p:stCondLst>
                            <p:childTnLst>
                              <p:par>
                                <p:cTn id="336" presetID="4" presetClass="exit" presetSubtype="16" fill="hold" grpId="1" nodeType="afterEffect">
                                  <p:stCondLst>
                                    <p:cond delay="0"/>
                                  </p:stCondLst>
                                  <p:childTnLst>
                                    <p:animEffect transition="out" filter="box(in)">
                                      <p:cBhvr>
                                        <p:cTn id="337" dur="500"/>
                                        <p:tgtEl>
                                          <p:spTgt spid="46"/>
                                        </p:tgtEl>
                                      </p:cBhvr>
                                    </p:animEffect>
                                    <p:set>
                                      <p:cBhvr>
                                        <p:cTn id="338" dur="1" fill="hold">
                                          <p:stCondLst>
                                            <p:cond delay="499"/>
                                          </p:stCondLst>
                                        </p:cTn>
                                        <p:tgtEl>
                                          <p:spTgt spid="46"/>
                                        </p:tgtEl>
                                        <p:attrNameLst>
                                          <p:attrName>style.visibility</p:attrName>
                                        </p:attrNameLst>
                                      </p:cBhvr>
                                      <p:to>
                                        <p:strVal val="hidden"/>
                                      </p:to>
                                    </p:set>
                                  </p:childTnLst>
                                </p:cTn>
                              </p:par>
                            </p:childTnLst>
                          </p:cTn>
                        </p:par>
                        <p:par>
                          <p:cTn id="339" fill="hold">
                            <p:stCondLst>
                              <p:cond delay="41000"/>
                            </p:stCondLst>
                            <p:childTnLst>
                              <p:par>
                                <p:cTn id="340" presetID="4" presetClass="entr" presetSubtype="16" fill="hold" grpId="0" nodeType="afterEffect">
                                  <p:stCondLst>
                                    <p:cond delay="0"/>
                                  </p:stCondLst>
                                  <p:childTnLst>
                                    <p:set>
                                      <p:cBhvr>
                                        <p:cTn id="341" dur="1" fill="hold">
                                          <p:stCondLst>
                                            <p:cond delay="0"/>
                                          </p:stCondLst>
                                        </p:cTn>
                                        <p:tgtEl>
                                          <p:spTgt spid="47"/>
                                        </p:tgtEl>
                                        <p:attrNameLst>
                                          <p:attrName>style.visibility</p:attrName>
                                        </p:attrNameLst>
                                      </p:cBhvr>
                                      <p:to>
                                        <p:strVal val="visible"/>
                                      </p:to>
                                    </p:set>
                                    <p:animEffect transition="in" filter="box(in)">
                                      <p:cBhvr>
                                        <p:cTn id="342" dur="500"/>
                                        <p:tgtEl>
                                          <p:spTgt spid="47"/>
                                        </p:tgtEl>
                                      </p:cBhvr>
                                    </p:animEffect>
                                  </p:childTnLst>
                                </p:cTn>
                              </p:par>
                            </p:childTnLst>
                          </p:cTn>
                        </p:par>
                        <p:par>
                          <p:cTn id="343" fill="hold">
                            <p:stCondLst>
                              <p:cond delay="41500"/>
                            </p:stCondLst>
                            <p:childTnLst>
                              <p:par>
                                <p:cTn id="344" presetID="4" presetClass="exit" presetSubtype="16" fill="hold" grpId="1" nodeType="afterEffect">
                                  <p:stCondLst>
                                    <p:cond delay="0"/>
                                  </p:stCondLst>
                                  <p:childTnLst>
                                    <p:animEffect transition="out" filter="box(in)">
                                      <p:cBhvr>
                                        <p:cTn id="345" dur="500"/>
                                        <p:tgtEl>
                                          <p:spTgt spid="47"/>
                                        </p:tgtEl>
                                      </p:cBhvr>
                                    </p:animEffect>
                                    <p:set>
                                      <p:cBhvr>
                                        <p:cTn id="346" dur="1" fill="hold">
                                          <p:stCondLst>
                                            <p:cond delay="499"/>
                                          </p:stCondLst>
                                        </p:cTn>
                                        <p:tgtEl>
                                          <p:spTgt spid="47"/>
                                        </p:tgtEl>
                                        <p:attrNameLst>
                                          <p:attrName>style.visibility</p:attrName>
                                        </p:attrNameLst>
                                      </p:cBhvr>
                                      <p:to>
                                        <p:strVal val="hidden"/>
                                      </p:to>
                                    </p:set>
                                  </p:childTnLst>
                                </p:cTn>
                              </p:par>
                            </p:childTnLst>
                          </p:cTn>
                        </p:par>
                        <p:par>
                          <p:cTn id="347" fill="hold">
                            <p:stCondLst>
                              <p:cond delay="42000"/>
                            </p:stCondLst>
                            <p:childTnLst>
                              <p:par>
                                <p:cTn id="348" presetID="4" presetClass="entr" presetSubtype="16" fill="hold" grpId="0" nodeType="afterEffect">
                                  <p:stCondLst>
                                    <p:cond delay="0"/>
                                  </p:stCondLst>
                                  <p:childTnLst>
                                    <p:set>
                                      <p:cBhvr>
                                        <p:cTn id="349" dur="1" fill="hold">
                                          <p:stCondLst>
                                            <p:cond delay="0"/>
                                          </p:stCondLst>
                                        </p:cTn>
                                        <p:tgtEl>
                                          <p:spTgt spid="48"/>
                                        </p:tgtEl>
                                        <p:attrNameLst>
                                          <p:attrName>style.visibility</p:attrName>
                                        </p:attrNameLst>
                                      </p:cBhvr>
                                      <p:to>
                                        <p:strVal val="visible"/>
                                      </p:to>
                                    </p:set>
                                    <p:animEffect transition="in" filter="box(in)">
                                      <p:cBhvr>
                                        <p:cTn id="350" dur="500"/>
                                        <p:tgtEl>
                                          <p:spTgt spid="48"/>
                                        </p:tgtEl>
                                      </p:cBhvr>
                                    </p:animEffect>
                                  </p:childTnLst>
                                </p:cTn>
                              </p:par>
                            </p:childTnLst>
                          </p:cTn>
                        </p:par>
                        <p:par>
                          <p:cTn id="351" fill="hold">
                            <p:stCondLst>
                              <p:cond delay="42500"/>
                            </p:stCondLst>
                            <p:childTnLst>
                              <p:par>
                                <p:cTn id="352" presetID="4" presetClass="exit" presetSubtype="16" fill="hold" grpId="1" nodeType="afterEffect">
                                  <p:stCondLst>
                                    <p:cond delay="0"/>
                                  </p:stCondLst>
                                  <p:childTnLst>
                                    <p:animEffect transition="out" filter="box(in)">
                                      <p:cBhvr>
                                        <p:cTn id="353" dur="500"/>
                                        <p:tgtEl>
                                          <p:spTgt spid="48"/>
                                        </p:tgtEl>
                                      </p:cBhvr>
                                    </p:animEffect>
                                    <p:set>
                                      <p:cBhvr>
                                        <p:cTn id="354" dur="1" fill="hold">
                                          <p:stCondLst>
                                            <p:cond delay="499"/>
                                          </p:stCondLst>
                                        </p:cTn>
                                        <p:tgtEl>
                                          <p:spTgt spid="48"/>
                                        </p:tgtEl>
                                        <p:attrNameLst>
                                          <p:attrName>style.visibility</p:attrName>
                                        </p:attrNameLst>
                                      </p:cBhvr>
                                      <p:to>
                                        <p:strVal val="hidden"/>
                                      </p:to>
                                    </p:set>
                                  </p:childTnLst>
                                </p:cTn>
                              </p:par>
                            </p:childTnLst>
                          </p:cTn>
                        </p:par>
                        <p:par>
                          <p:cTn id="355" fill="hold">
                            <p:stCondLst>
                              <p:cond delay="43000"/>
                            </p:stCondLst>
                            <p:childTnLst>
                              <p:par>
                                <p:cTn id="356" presetID="4" presetClass="entr" presetSubtype="16" fill="hold" grpId="0" nodeType="afterEffect">
                                  <p:stCondLst>
                                    <p:cond delay="0"/>
                                  </p:stCondLst>
                                  <p:childTnLst>
                                    <p:set>
                                      <p:cBhvr>
                                        <p:cTn id="357" dur="1" fill="hold">
                                          <p:stCondLst>
                                            <p:cond delay="0"/>
                                          </p:stCondLst>
                                        </p:cTn>
                                        <p:tgtEl>
                                          <p:spTgt spid="49"/>
                                        </p:tgtEl>
                                        <p:attrNameLst>
                                          <p:attrName>style.visibility</p:attrName>
                                        </p:attrNameLst>
                                      </p:cBhvr>
                                      <p:to>
                                        <p:strVal val="visible"/>
                                      </p:to>
                                    </p:set>
                                    <p:animEffect transition="in" filter="box(in)">
                                      <p:cBhvr>
                                        <p:cTn id="358" dur="500"/>
                                        <p:tgtEl>
                                          <p:spTgt spid="49"/>
                                        </p:tgtEl>
                                      </p:cBhvr>
                                    </p:animEffect>
                                  </p:childTnLst>
                                </p:cTn>
                              </p:par>
                            </p:childTnLst>
                          </p:cTn>
                        </p:par>
                        <p:par>
                          <p:cTn id="359" fill="hold">
                            <p:stCondLst>
                              <p:cond delay="43500"/>
                            </p:stCondLst>
                            <p:childTnLst>
                              <p:par>
                                <p:cTn id="360" presetID="4" presetClass="exit" presetSubtype="16" fill="hold" grpId="1" nodeType="afterEffect">
                                  <p:stCondLst>
                                    <p:cond delay="0"/>
                                  </p:stCondLst>
                                  <p:childTnLst>
                                    <p:animEffect transition="out" filter="box(in)">
                                      <p:cBhvr>
                                        <p:cTn id="361" dur="500"/>
                                        <p:tgtEl>
                                          <p:spTgt spid="49"/>
                                        </p:tgtEl>
                                      </p:cBhvr>
                                    </p:animEffect>
                                    <p:set>
                                      <p:cBhvr>
                                        <p:cTn id="362" dur="1" fill="hold">
                                          <p:stCondLst>
                                            <p:cond delay="499"/>
                                          </p:stCondLst>
                                        </p:cTn>
                                        <p:tgtEl>
                                          <p:spTgt spid="49"/>
                                        </p:tgtEl>
                                        <p:attrNameLst>
                                          <p:attrName>style.visibility</p:attrName>
                                        </p:attrNameLst>
                                      </p:cBhvr>
                                      <p:to>
                                        <p:strVal val="hidden"/>
                                      </p:to>
                                    </p:set>
                                  </p:childTnLst>
                                </p:cTn>
                              </p:par>
                            </p:childTnLst>
                          </p:cTn>
                        </p:par>
                        <p:par>
                          <p:cTn id="363" fill="hold">
                            <p:stCondLst>
                              <p:cond delay="44000"/>
                            </p:stCondLst>
                            <p:childTnLst>
                              <p:par>
                                <p:cTn id="364" presetID="4" presetClass="entr" presetSubtype="16" fill="hold" grpId="0" nodeType="afterEffect">
                                  <p:stCondLst>
                                    <p:cond delay="0"/>
                                  </p:stCondLst>
                                  <p:childTnLst>
                                    <p:set>
                                      <p:cBhvr>
                                        <p:cTn id="365" dur="1" fill="hold">
                                          <p:stCondLst>
                                            <p:cond delay="0"/>
                                          </p:stCondLst>
                                        </p:cTn>
                                        <p:tgtEl>
                                          <p:spTgt spid="50"/>
                                        </p:tgtEl>
                                        <p:attrNameLst>
                                          <p:attrName>style.visibility</p:attrName>
                                        </p:attrNameLst>
                                      </p:cBhvr>
                                      <p:to>
                                        <p:strVal val="visible"/>
                                      </p:to>
                                    </p:set>
                                    <p:animEffect transition="in" filter="box(in)">
                                      <p:cBhvr>
                                        <p:cTn id="366" dur="500"/>
                                        <p:tgtEl>
                                          <p:spTgt spid="50"/>
                                        </p:tgtEl>
                                      </p:cBhvr>
                                    </p:animEffect>
                                  </p:childTnLst>
                                </p:cTn>
                              </p:par>
                            </p:childTnLst>
                          </p:cTn>
                        </p:par>
                        <p:par>
                          <p:cTn id="367" fill="hold">
                            <p:stCondLst>
                              <p:cond delay="44500"/>
                            </p:stCondLst>
                            <p:childTnLst>
                              <p:par>
                                <p:cTn id="368" presetID="4" presetClass="exit" presetSubtype="16" fill="hold" grpId="1" nodeType="afterEffect">
                                  <p:stCondLst>
                                    <p:cond delay="0"/>
                                  </p:stCondLst>
                                  <p:childTnLst>
                                    <p:animEffect transition="out" filter="box(in)">
                                      <p:cBhvr>
                                        <p:cTn id="369" dur="500"/>
                                        <p:tgtEl>
                                          <p:spTgt spid="50"/>
                                        </p:tgtEl>
                                      </p:cBhvr>
                                    </p:animEffect>
                                    <p:set>
                                      <p:cBhvr>
                                        <p:cTn id="370" dur="1" fill="hold">
                                          <p:stCondLst>
                                            <p:cond delay="499"/>
                                          </p:stCondLst>
                                        </p:cTn>
                                        <p:tgtEl>
                                          <p:spTgt spid="50"/>
                                        </p:tgtEl>
                                        <p:attrNameLst>
                                          <p:attrName>style.visibility</p:attrName>
                                        </p:attrNameLst>
                                      </p:cBhvr>
                                      <p:to>
                                        <p:strVal val="hidden"/>
                                      </p:to>
                                    </p:set>
                                  </p:childTnLst>
                                </p:cTn>
                              </p:par>
                            </p:childTnLst>
                          </p:cTn>
                        </p:par>
                        <p:par>
                          <p:cTn id="371" fill="hold">
                            <p:stCondLst>
                              <p:cond delay="45000"/>
                            </p:stCondLst>
                            <p:childTnLst>
                              <p:par>
                                <p:cTn id="372" presetID="4" presetClass="entr" presetSubtype="16" fill="hold" grpId="0" nodeType="afterEffect">
                                  <p:stCondLst>
                                    <p:cond delay="0"/>
                                  </p:stCondLst>
                                  <p:childTnLst>
                                    <p:set>
                                      <p:cBhvr>
                                        <p:cTn id="373" dur="1" fill="hold">
                                          <p:stCondLst>
                                            <p:cond delay="0"/>
                                          </p:stCondLst>
                                        </p:cTn>
                                        <p:tgtEl>
                                          <p:spTgt spid="51"/>
                                        </p:tgtEl>
                                        <p:attrNameLst>
                                          <p:attrName>style.visibility</p:attrName>
                                        </p:attrNameLst>
                                      </p:cBhvr>
                                      <p:to>
                                        <p:strVal val="visible"/>
                                      </p:to>
                                    </p:set>
                                    <p:animEffect transition="in" filter="box(in)">
                                      <p:cBhvr>
                                        <p:cTn id="374" dur="500"/>
                                        <p:tgtEl>
                                          <p:spTgt spid="51"/>
                                        </p:tgtEl>
                                      </p:cBhvr>
                                    </p:animEffect>
                                  </p:childTnLst>
                                </p:cTn>
                              </p:par>
                            </p:childTnLst>
                          </p:cTn>
                        </p:par>
                        <p:par>
                          <p:cTn id="375" fill="hold">
                            <p:stCondLst>
                              <p:cond delay="45500"/>
                            </p:stCondLst>
                            <p:childTnLst>
                              <p:par>
                                <p:cTn id="376" presetID="4" presetClass="exit" presetSubtype="16" fill="hold" grpId="1" nodeType="afterEffect">
                                  <p:stCondLst>
                                    <p:cond delay="0"/>
                                  </p:stCondLst>
                                  <p:childTnLst>
                                    <p:animEffect transition="out" filter="box(in)">
                                      <p:cBhvr>
                                        <p:cTn id="377" dur="500"/>
                                        <p:tgtEl>
                                          <p:spTgt spid="51"/>
                                        </p:tgtEl>
                                      </p:cBhvr>
                                    </p:animEffect>
                                    <p:set>
                                      <p:cBhvr>
                                        <p:cTn id="378" dur="1" fill="hold">
                                          <p:stCondLst>
                                            <p:cond delay="499"/>
                                          </p:stCondLst>
                                        </p:cTn>
                                        <p:tgtEl>
                                          <p:spTgt spid="51"/>
                                        </p:tgtEl>
                                        <p:attrNameLst>
                                          <p:attrName>style.visibility</p:attrName>
                                        </p:attrNameLst>
                                      </p:cBhvr>
                                      <p:to>
                                        <p:strVal val="hidden"/>
                                      </p:to>
                                    </p:set>
                                  </p:childTnLst>
                                </p:cTn>
                              </p:par>
                            </p:childTnLst>
                          </p:cTn>
                        </p:par>
                        <p:par>
                          <p:cTn id="379" fill="hold">
                            <p:stCondLst>
                              <p:cond delay="46000"/>
                            </p:stCondLst>
                            <p:childTnLst>
                              <p:par>
                                <p:cTn id="380" presetID="4" presetClass="entr" presetSubtype="16" fill="hold" grpId="0" nodeType="afterEffect">
                                  <p:stCondLst>
                                    <p:cond delay="0"/>
                                  </p:stCondLst>
                                  <p:childTnLst>
                                    <p:set>
                                      <p:cBhvr>
                                        <p:cTn id="381" dur="1" fill="hold">
                                          <p:stCondLst>
                                            <p:cond delay="0"/>
                                          </p:stCondLst>
                                        </p:cTn>
                                        <p:tgtEl>
                                          <p:spTgt spid="52"/>
                                        </p:tgtEl>
                                        <p:attrNameLst>
                                          <p:attrName>style.visibility</p:attrName>
                                        </p:attrNameLst>
                                      </p:cBhvr>
                                      <p:to>
                                        <p:strVal val="visible"/>
                                      </p:to>
                                    </p:set>
                                    <p:animEffect transition="in" filter="box(in)">
                                      <p:cBhvr>
                                        <p:cTn id="382" dur="500"/>
                                        <p:tgtEl>
                                          <p:spTgt spid="52"/>
                                        </p:tgtEl>
                                      </p:cBhvr>
                                    </p:animEffect>
                                  </p:childTnLst>
                                </p:cTn>
                              </p:par>
                            </p:childTnLst>
                          </p:cTn>
                        </p:par>
                        <p:par>
                          <p:cTn id="383" fill="hold">
                            <p:stCondLst>
                              <p:cond delay="46500"/>
                            </p:stCondLst>
                            <p:childTnLst>
                              <p:par>
                                <p:cTn id="384" presetID="4" presetClass="exit" presetSubtype="16" fill="hold" grpId="1" nodeType="afterEffect">
                                  <p:stCondLst>
                                    <p:cond delay="0"/>
                                  </p:stCondLst>
                                  <p:childTnLst>
                                    <p:animEffect transition="out" filter="box(in)">
                                      <p:cBhvr>
                                        <p:cTn id="385" dur="500"/>
                                        <p:tgtEl>
                                          <p:spTgt spid="52"/>
                                        </p:tgtEl>
                                      </p:cBhvr>
                                    </p:animEffect>
                                    <p:set>
                                      <p:cBhvr>
                                        <p:cTn id="386" dur="1" fill="hold">
                                          <p:stCondLst>
                                            <p:cond delay="499"/>
                                          </p:stCondLst>
                                        </p:cTn>
                                        <p:tgtEl>
                                          <p:spTgt spid="52"/>
                                        </p:tgtEl>
                                        <p:attrNameLst>
                                          <p:attrName>style.visibility</p:attrName>
                                        </p:attrNameLst>
                                      </p:cBhvr>
                                      <p:to>
                                        <p:strVal val="hidden"/>
                                      </p:to>
                                    </p:set>
                                  </p:childTnLst>
                                </p:cTn>
                              </p:par>
                            </p:childTnLst>
                          </p:cTn>
                        </p:par>
                        <p:par>
                          <p:cTn id="387" fill="hold">
                            <p:stCondLst>
                              <p:cond delay="47000"/>
                            </p:stCondLst>
                            <p:childTnLst>
                              <p:par>
                                <p:cTn id="388" presetID="4" presetClass="entr" presetSubtype="16" fill="hold" grpId="0" nodeType="afterEffect">
                                  <p:stCondLst>
                                    <p:cond delay="0"/>
                                  </p:stCondLst>
                                  <p:childTnLst>
                                    <p:set>
                                      <p:cBhvr>
                                        <p:cTn id="389" dur="1" fill="hold">
                                          <p:stCondLst>
                                            <p:cond delay="0"/>
                                          </p:stCondLst>
                                        </p:cTn>
                                        <p:tgtEl>
                                          <p:spTgt spid="53"/>
                                        </p:tgtEl>
                                        <p:attrNameLst>
                                          <p:attrName>style.visibility</p:attrName>
                                        </p:attrNameLst>
                                      </p:cBhvr>
                                      <p:to>
                                        <p:strVal val="visible"/>
                                      </p:to>
                                    </p:set>
                                    <p:animEffect transition="in" filter="box(in)">
                                      <p:cBhvr>
                                        <p:cTn id="390" dur="500"/>
                                        <p:tgtEl>
                                          <p:spTgt spid="53"/>
                                        </p:tgtEl>
                                      </p:cBhvr>
                                    </p:animEffect>
                                  </p:childTnLst>
                                </p:cTn>
                              </p:par>
                            </p:childTnLst>
                          </p:cTn>
                        </p:par>
                        <p:par>
                          <p:cTn id="391" fill="hold">
                            <p:stCondLst>
                              <p:cond delay="47500"/>
                            </p:stCondLst>
                            <p:childTnLst>
                              <p:par>
                                <p:cTn id="392" presetID="4" presetClass="exit" presetSubtype="16" fill="hold" grpId="1" nodeType="afterEffect">
                                  <p:stCondLst>
                                    <p:cond delay="0"/>
                                  </p:stCondLst>
                                  <p:childTnLst>
                                    <p:animEffect transition="out" filter="box(in)">
                                      <p:cBhvr>
                                        <p:cTn id="393" dur="500"/>
                                        <p:tgtEl>
                                          <p:spTgt spid="53"/>
                                        </p:tgtEl>
                                      </p:cBhvr>
                                    </p:animEffect>
                                    <p:set>
                                      <p:cBhvr>
                                        <p:cTn id="394" dur="1" fill="hold">
                                          <p:stCondLst>
                                            <p:cond delay="499"/>
                                          </p:stCondLst>
                                        </p:cTn>
                                        <p:tgtEl>
                                          <p:spTgt spid="53"/>
                                        </p:tgtEl>
                                        <p:attrNameLst>
                                          <p:attrName>style.visibility</p:attrName>
                                        </p:attrNameLst>
                                      </p:cBhvr>
                                      <p:to>
                                        <p:strVal val="hidden"/>
                                      </p:to>
                                    </p:set>
                                  </p:childTnLst>
                                </p:cTn>
                              </p:par>
                            </p:childTnLst>
                          </p:cTn>
                        </p:par>
                        <p:par>
                          <p:cTn id="395" fill="hold">
                            <p:stCondLst>
                              <p:cond delay="48000"/>
                            </p:stCondLst>
                            <p:childTnLst>
                              <p:par>
                                <p:cTn id="396" presetID="4" presetClass="entr" presetSubtype="16" fill="hold" grpId="0" nodeType="afterEffect">
                                  <p:stCondLst>
                                    <p:cond delay="0"/>
                                  </p:stCondLst>
                                  <p:childTnLst>
                                    <p:set>
                                      <p:cBhvr>
                                        <p:cTn id="397" dur="1" fill="hold">
                                          <p:stCondLst>
                                            <p:cond delay="0"/>
                                          </p:stCondLst>
                                        </p:cTn>
                                        <p:tgtEl>
                                          <p:spTgt spid="54"/>
                                        </p:tgtEl>
                                        <p:attrNameLst>
                                          <p:attrName>style.visibility</p:attrName>
                                        </p:attrNameLst>
                                      </p:cBhvr>
                                      <p:to>
                                        <p:strVal val="visible"/>
                                      </p:to>
                                    </p:set>
                                    <p:animEffect transition="in" filter="box(in)">
                                      <p:cBhvr>
                                        <p:cTn id="398" dur="500"/>
                                        <p:tgtEl>
                                          <p:spTgt spid="54"/>
                                        </p:tgtEl>
                                      </p:cBhvr>
                                    </p:animEffect>
                                  </p:childTnLst>
                                </p:cTn>
                              </p:par>
                            </p:childTnLst>
                          </p:cTn>
                        </p:par>
                        <p:par>
                          <p:cTn id="399" fill="hold">
                            <p:stCondLst>
                              <p:cond delay="48500"/>
                            </p:stCondLst>
                            <p:childTnLst>
                              <p:par>
                                <p:cTn id="400" presetID="4" presetClass="exit" presetSubtype="16" fill="hold" grpId="1" nodeType="afterEffect">
                                  <p:stCondLst>
                                    <p:cond delay="0"/>
                                  </p:stCondLst>
                                  <p:childTnLst>
                                    <p:animEffect transition="out" filter="box(in)">
                                      <p:cBhvr>
                                        <p:cTn id="401" dur="500"/>
                                        <p:tgtEl>
                                          <p:spTgt spid="54"/>
                                        </p:tgtEl>
                                      </p:cBhvr>
                                    </p:animEffect>
                                    <p:set>
                                      <p:cBhvr>
                                        <p:cTn id="402" dur="1" fill="hold">
                                          <p:stCondLst>
                                            <p:cond delay="499"/>
                                          </p:stCondLst>
                                        </p:cTn>
                                        <p:tgtEl>
                                          <p:spTgt spid="54"/>
                                        </p:tgtEl>
                                        <p:attrNameLst>
                                          <p:attrName>style.visibility</p:attrName>
                                        </p:attrNameLst>
                                      </p:cBhvr>
                                      <p:to>
                                        <p:strVal val="hidden"/>
                                      </p:to>
                                    </p:set>
                                  </p:childTnLst>
                                </p:cTn>
                              </p:par>
                            </p:childTnLst>
                          </p:cTn>
                        </p:par>
                        <p:par>
                          <p:cTn id="403" fill="hold">
                            <p:stCondLst>
                              <p:cond delay="49000"/>
                            </p:stCondLst>
                            <p:childTnLst>
                              <p:par>
                                <p:cTn id="404" presetID="4" presetClass="entr" presetSubtype="16" fill="hold" grpId="0" nodeType="afterEffect">
                                  <p:stCondLst>
                                    <p:cond delay="0"/>
                                  </p:stCondLst>
                                  <p:childTnLst>
                                    <p:set>
                                      <p:cBhvr>
                                        <p:cTn id="405" dur="1" fill="hold">
                                          <p:stCondLst>
                                            <p:cond delay="0"/>
                                          </p:stCondLst>
                                        </p:cTn>
                                        <p:tgtEl>
                                          <p:spTgt spid="55"/>
                                        </p:tgtEl>
                                        <p:attrNameLst>
                                          <p:attrName>style.visibility</p:attrName>
                                        </p:attrNameLst>
                                      </p:cBhvr>
                                      <p:to>
                                        <p:strVal val="visible"/>
                                      </p:to>
                                    </p:set>
                                    <p:animEffect transition="in" filter="box(in)">
                                      <p:cBhvr>
                                        <p:cTn id="406" dur="500"/>
                                        <p:tgtEl>
                                          <p:spTgt spid="55"/>
                                        </p:tgtEl>
                                      </p:cBhvr>
                                    </p:animEffect>
                                  </p:childTnLst>
                                </p:cTn>
                              </p:par>
                            </p:childTnLst>
                          </p:cTn>
                        </p:par>
                        <p:par>
                          <p:cTn id="407" fill="hold">
                            <p:stCondLst>
                              <p:cond delay="49500"/>
                            </p:stCondLst>
                            <p:childTnLst>
                              <p:par>
                                <p:cTn id="408" presetID="4" presetClass="exit" presetSubtype="16" fill="hold" grpId="1" nodeType="afterEffect">
                                  <p:stCondLst>
                                    <p:cond delay="0"/>
                                  </p:stCondLst>
                                  <p:childTnLst>
                                    <p:animEffect transition="out" filter="box(in)">
                                      <p:cBhvr>
                                        <p:cTn id="409" dur="500"/>
                                        <p:tgtEl>
                                          <p:spTgt spid="55"/>
                                        </p:tgtEl>
                                      </p:cBhvr>
                                    </p:animEffect>
                                    <p:set>
                                      <p:cBhvr>
                                        <p:cTn id="410" dur="1" fill="hold">
                                          <p:stCondLst>
                                            <p:cond delay="499"/>
                                          </p:stCondLst>
                                        </p:cTn>
                                        <p:tgtEl>
                                          <p:spTgt spid="55"/>
                                        </p:tgtEl>
                                        <p:attrNameLst>
                                          <p:attrName>style.visibility</p:attrName>
                                        </p:attrNameLst>
                                      </p:cBhvr>
                                      <p:to>
                                        <p:strVal val="hidden"/>
                                      </p:to>
                                    </p:set>
                                  </p:childTnLst>
                                </p:cTn>
                              </p:par>
                            </p:childTnLst>
                          </p:cTn>
                        </p:par>
                        <p:par>
                          <p:cTn id="411" fill="hold">
                            <p:stCondLst>
                              <p:cond delay="50000"/>
                            </p:stCondLst>
                            <p:childTnLst>
                              <p:par>
                                <p:cTn id="412" presetID="4" presetClass="entr" presetSubtype="16" fill="hold" grpId="0" nodeType="afterEffect">
                                  <p:stCondLst>
                                    <p:cond delay="0"/>
                                  </p:stCondLst>
                                  <p:childTnLst>
                                    <p:set>
                                      <p:cBhvr>
                                        <p:cTn id="413" dur="1" fill="hold">
                                          <p:stCondLst>
                                            <p:cond delay="0"/>
                                          </p:stCondLst>
                                        </p:cTn>
                                        <p:tgtEl>
                                          <p:spTgt spid="56"/>
                                        </p:tgtEl>
                                        <p:attrNameLst>
                                          <p:attrName>style.visibility</p:attrName>
                                        </p:attrNameLst>
                                      </p:cBhvr>
                                      <p:to>
                                        <p:strVal val="visible"/>
                                      </p:to>
                                    </p:set>
                                    <p:animEffect transition="in" filter="box(in)">
                                      <p:cBhvr>
                                        <p:cTn id="414" dur="500"/>
                                        <p:tgtEl>
                                          <p:spTgt spid="56"/>
                                        </p:tgtEl>
                                      </p:cBhvr>
                                    </p:animEffect>
                                  </p:childTnLst>
                                </p:cTn>
                              </p:par>
                            </p:childTnLst>
                          </p:cTn>
                        </p:par>
                        <p:par>
                          <p:cTn id="415" fill="hold">
                            <p:stCondLst>
                              <p:cond delay="50500"/>
                            </p:stCondLst>
                            <p:childTnLst>
                              <p:par>
                                <p:cTn id="416" presetID="4" presetClass="exit" presetSubtype="16" fill="hold" grpId="1" nodeType="afterEffect">
                                  <p:stCondLst>
                                    <p:cond delay="0"/>
                                  </p:stCondLst>
                                  <p:childTnLst>
                                    <p:animEffect transition="out" filter="box(in)">
                                      <p:cBhvr>
                                        <p:cTn id="417" dur="500"/>
                                        <p:tgtEl>
                                          <p:spTgt spid="56"/>
                                        </p:tgtEl>
                                      </p:cBhvr>
                                    </p:animEffect>
                                    <p:set>
                                      <p:cBhvr>
                                        <p:cTn id="418" dur="1" fill="hold">
                                          <p:stCondLst>
                                            <p:cond delay="499"/>
                                          </p:stCondLst>
                                        </p:cTn>
                                        <p:tgtEl>
                                          <p:spTgt spid="56"/>
                                        </p:tgtEl>
                                        <p:attrNameLst>
                                          <p:attrName>style.visibility</p:attrName>
                                        </p:attrNameLst>
                                      </p:cBhvr>
                                      <p:to>
                                        <p:strVal val="hidden"/>
                                      </p:to>
                                    </p:set>
                                  </p:childTnLst>
                                </p:cTn>
                              </p:par>
                            </p:childTnLst>
                          </p:cTn>
                        </p:par>
                        <p:par>
                          <p:cTn id="419" fill="hold">
                            <p:stCondLst>
                              <p:cond delay="51000"/>
                            </p:stCondLst>
                            <p:childTnLst>
                              <p:par>
                                <p:cTn id="420" presetID="4" presetClass="entr" presetSubtype="16" fill="hold" grpId="0" nodeType="afterEffect">
                                  <p:stCondLst>
                                    <p:cond delay="0"/>
                                  </p:stCondLst>
                                  <p:childTnLst>
                                    <p:set>
                                      <p:cBhvr>
                                        <p:cTn id="421" dur="1" fill="hold">
                                          <p:stCondLst>
                                            <p:cond delay="0"/>
                                          </p:stCondLst>
                                        </p:cTn>
                                        <p:tgtEl>
                                          <p:spTgt spid="57"/>
                                        </p:tgtEl>
                                        <p:attrNameLst>
                                          <p:attrName>style.visibility</p:attrName>
                                        </p:attrNameLst>
                                      </p:cBhvr>
                                      <p:to>
                                        <p:strVal val="visible"/>
                                      </p:to>
                                    </p:set>
                                    <p:animEffect transition="in" filter="box(in)">
                                      <p:cBhvr>
                                        <p:cTn id="422" dur="500"/>
                                        <p:tgtEl>
                                          <p:spTgt spid="57"/>
                                        </p:tgtEl>
                                      </p:cBhvr>
                                    </p:animEffect>
                                  </p:childTnLst>
                                </p:cTn>
                              </p:par>
                            </p:childTnLst>
                          </p:cTn>
                        </p:par>
                        <p:par>
                          <p:cTn id="423" fill="hold">
                            <p:stCondLst>
                              <p:cond delay="51500"/>
                            </p:stCondLst>
                            <p:childTnLst>
                              <p:par>
                                <p:cTn id="424" presetID="4" presetClass="exit" presetSubtype="16" fill="hold" grpId="1" nodeType="afterEffect">
                                  <p:stCondLst>
                                    <p:cond delay="0"/>
                                  </p:stCondLst>
                                  <p:childTnLst>
                                    <p:animEffect transition="out" filter="box(in)">
                                      <p:cBhvr>
                                        <p:cTn id="425" dur="500"/>
                                        <p:tgtEl>
                                          <p:spTgt spid="57"/>
                                        </p:tgtEl>
                                      </p:cBhvr>
                                    </p:animEffect>
                                    <p:set>
                                      <p:cBhvr>
                                        <p:cTn id="426" dur="1" fill="hold">
                                          <p:stCondLst>
                                            <p:cond delay="499"/>
                                          </p:stCondLst>
                                        </p:cTn>
                                        <p:tgtEl>
                                          <p:spTgt spid="57"/>
                                        </p:tgtEl>
                                        <p:attrNameLst>
                                          <p:attrName>style.visibility</p:attrName>
                                        </p:attrNameLst>
                                      </p:cBhvr>
                                      <p:to>
                                        <p:strVal val="hidden"/>
                                      </p:to>
                                    </p:set>
                                  </p:childTnLst>
                                </p:cTn>
                              </p:par>
                            </p:childTnLst>
                          </p:cTn>
                        </p:par>
                        <p:par>
                          <p:cTn id="427" fill="hold">
                            <p:stCondLst>
                              <p:cond delay="52000"/>
                            </p:stCondLst>
                            <p:childTnLst>
                              <p:par>
                                <p:cTn id="428" presetID="4" presetClass="entr" presetSubtype="16" fill="hold" grpId="0" nodeType="afterEffect">
                                  <p:stCondLst>
                                    <p:cond delay="0"/>
                                  </p:stCondLst>
                                  <p:childTnLst>
                                    <p:set>
                                      <p:cBhvr>
                                        <p:cTn id="429" dur="1" fill="hold">
                                          <p:stCondLst>
                                            <p:cond delay="0"/>
                                          </p:stCondLst>
                                        </p:cTn>
                                        <p:tgtEl>
                                          <p:spTgt spid="58"/>
                                        </p:tgtEl>
                                        <p:attrNameLst>
                                          <p:attrName>style.visibility</p:attrName>
                                        </p:attrNameLst>
                                      </p:cBhvr>
                                      <p:to>
                                        <p:strVal val="visible"/>
                                      </p:to>
                                    </p:set>
                                    <p:animEffect transition="in" filter="box(in)">
                                      <p:cBhvr>
                                        <p:cTn id="430" dur="500"/>
                                        <p:tgtEl>
                                          <p:spTgt spid="58"/>
                                        </p:tgtEl>
                                      </p:cBhvr>
                                    </p:animEffect>
                                  </p:childTnLst>
                                </p:cTn>
                              </p:par>
                            </p:childTnLst>
                          </p:cTn>
                        </p:par>
                        <p:par>
                          <p:cTn id="431" fill="hold">
                            <p:stCondLst>
                              <p:cond delay="52500"/>
                            </p:stCondLst>
                            <p:childTnLst>
                              <p:par>
                                <p:cTn id="432" presetID="4" presetClass="exit" presetSubtype="16" fill="hold" grpId="1" nodeType="afterEffect">
                                  <p:stCondLst>
                                    <p:cond delay="0"/>
                                  </p:stCondLst>
                                  <p:childTnLst>
                                    <p:animEffect transition="out" filter="box(in)">
                                      <p:cBhvr>
                                        <p:cTn id="433" dur="500"/>
                                        <p:tgtEl>
                                          <p:spTgt spid="58"/>
                                        </p:tgtEl>
                                      </p:cBhvr>
                                    </p:animEffect>
                                    <p:set>
                                      <p:cBhvr>
                                        <p:cTn id="434" dur="1" fill="hold">
                                          <p:stCondLst>
                                            <p:cond delay="499"/>
                                          </p:stCondLst>
                                        </p:cTn>
                                        <p:tgtEl>
                                          <p:spTgt spid="58"/>
                                        </p:tgtEl>
                                        <p:attrNameLst>
                                          <p:attrName>style.visibility</p:attrName>
                                        </p:attrNameLst>
                                      </p:cBhvr>
                                      <p:to>
                                        <p:strVal val="hidden"/>
                                      </p:to>
                                    </p:set>
                                  </p:childTnLst>
                                </p:cTn>
                              </p:par>
                            </p:childTnLst>
                          </p:cTn>
                        </p:par>
                        <p:par>
                          <p:cTn id="435" fill="hold">
                            <p:stCondLst>
                              <p:cond delay="53000"/>
                            </p:stCondLst>
                            <p:childTnLst>
                              <p:par>
                                <p:cTn id="436" presetID="4" presetClass="entr" presetSubtype="16" fill="hold" grpId="0" nodeType="afterEffect">
                                  <p:stCondLst>
                                    <p:cond delay="0"/>
                                  </p:stCondLst>
                                  <p:childTnLst>
                                    <p:set>
                                      <p:cBhvr>
                                        <p:cTn id="437" dur="1" fill="hold">
                                          <p:stCondLst>
                                            <p:cond delay="0"/>
                                          </p:stCondLst>
                                        </p:cTn>
                                        <p:tgtEl>
                                          <p:spTgt spid="59"/>
                                        </p:tgtEl>
                                        <p:attrNameLst>
                                          <p:attrName>style.visibility</p:attrName>
                                        </p:attrNameLst>
                                      </p:cBhvr>
                                      <p:to>
                                        <p:strVal val="visible"/>
                                      </p:to>
                                    </p:set>
                                    <p:animEffect transition="in" filter="box(in)">
                                      <p:cBhvr>
                                        <p:cTn id="438" dur="500"/>
                                        <p:tgtEl>
                                          <p:spTgt spid="59"/>
                                        </p:tgtEl>
                                      </p:cBhvr>
                                    </p:animEffect>
                                  </p:childTnLst>
                                </p:cTn>
                              </p:par>
                            </p:childTnLst>
                          </p:cTn>
                        </p:par>
                        <p:par>
                          <p:cTn id="439" fill="hold">
                            <p:stCondLst>
                              <p:cond delay="53500"/>
                            </p:stCondLst>
                            <p:childTnLst>
                              <p:par>
                                <p:cTn id="440" presetID="4" presetClass="exit" presetSubtype="16" fill="hold" grpId="1" nodeType="afterEffect">
                                  <p:stCondLst>
                                    <p:cond delay="0"/>
                                  </p:stCondLst>
                                  <p:childTnLst>
                                    <p:animEffect transition="out" filter="box(in)">
                                      <p:cBhvr>
                                        <p:cTn id="441" dur="500"/>
                                        <p:tgtEl>
                                          <p:spTgt spid="59"/>
                                        </p:tgtEl>
                                      </p:cBhvr>
                                    </p:animEffect>
                                    <p:set>
                                      <p:cBhvr>
                                        <p:cTn id="442" dur="1" fill="hold">
                                          <p:stCondLst>
                                            <p:cond delay="499"/>
                                          </p:stCondLst>
                                        </p:cTn>
                                        <p:tgtEl>
                                          <p:spTgt spid="59"/>
                                        </p:tgtEl>
                                        <p:attrNameLst>
                                          <p:attrName>style.visibility</p:attrName>
                                        </p:attrNameLst>
                                      </p:cBhvr>
                                      <p:to>
                                        <p:strVal val="hidden"/>
                                      </p:to>
                                    </p:set>
                                  </p:childTnLst>
                                </p:cTn>
                              </p:par>
                            </p:childTnLst>
                          </p:cTn>
                        </p:par>
                        <p:par>
                          <p:cTn id="443" fill="hold">
                            <p:stCondLst>
                              <p:cond delay="54000"/>
                            </p:stCondLst>
                            <p:childTnLst>
                              <p:par>
                                <p:cTn id="444" presetID="4" presetClass="entr" presetSubtype="16" fill="hold" grpId="0" nodeType="afterEffect">
                                  <p:stCondLst>
                                    <p:cond delay="0"/>
                                  </p:stCondLst>
                                  <p:childTnLst>
                                    <p:set>
                                      <p:cBhvr>
                                        <p:cTn id="445" dur="1" fill="hold">
                                          <p:stCondLst>
                                            <p:cond delay="0"/>
                                          </p:stCondLst>
                                        </p:cTn>
                                        <p:tgtEl>
                                          <p:spTgt spid="60"/>
                                        </p:tgtEl>
                                        <p:attrNameLst>
                                          <p:attrName>style.visibility</p:attrName>
                                        </p:attrNameLst>
                                      </p:cBhvr>
                                      <p:to>
                                        <p:strVal val="visible"/>
                                      </p:to>
                                    </p:set>
                                    <p:animEffect transition="in" filter="box(in)">
                                      <p:cBhvr>
                                        <p:cTn id="446" dur="500"/>
                                        <p:tgtEl>
                                          <p:spTgt spid="60"/>
                                        </p:tgtEl>
                                      </p:cBhvr>
                                    </p:animEffect>
                                  </p:childTnLst>
                                </p:cTn>
                              </p:par>
                            </p:childTnLst>
                          </p:cTn>
                        </p:par>
                        <p:par>
                          <p:cTn id="447" fill="hold">
                            <p:stCondLst>
                              <p:cond delay="54500"/>
                            </p:stCondLst>
                            <p:childTnLst>
                              <p:par>
                                <p:cTn id="448" presetID="4" presetClass="exit" presetSubtype="16" fill="hold" grpId="1" nodeType="afterEffect">
                                  <p:stCondLst>
                                    <p:cond delay="0"/>
                                  </p:stCondLst>
                                  <p:childTnLst>
                                    <p:animEffect transition="out" filter="box(in)">
                                      <p:cBhvr>
                                        <p:cTn id="449" dur="500"/>
                                        <p:tgtEl>
                                          <p:spTgt spid="60"/>
                                        </p:tgtEl>
                                      </p:cBhvr>
                                    </p:animEffect>
                                    <p:set>
                                      <p:cBhvr>
                                        <p:cTn id="450" dur="1" fill="hold">
                                          <p:stCondLst>
                                            <p:cond delay="499"/>
                                          </p:stCondLst>
                                        </p:cTn>
                                        <p:tgtEl>
                                          <p:spTgt spid="60"/>
                                        </p:tgtEl>
                                        <p:attrNameLst>
                                          <p:attrName>style.visibility</p:attrName>
                                        </p:attrNameLst>
                                      </p:cBhvr>
                                      <p:to>
                                        <p:strVal val="hidden"/>
                                      </p:to>
                                    </p:set>
                                  </p:childTnLst>
                                </p:cTn>
                              </p:par>
                            </p:childTnLst>
                          </p:cTn>
                        </p:par>
                        <p:par>
                          <p:cTn id="451" fill="hold">
                            <p:stCondLst>
                              <p:cond delay="55000"/>
                            </p:stCondLst>
                            <p:childTnLst>
                              <p:par>
                                <p:cTn id="452" presetID="4" presetClass="entr" presetSubtype="16" fill="hold" grpId="0" nodeType="afterEffect">
                                  <p:stCondLst>
                                    <p:cond delay="0"/>
                                  </p:stCondLst>
                                  <p:childTnLst>
                                    <p:set>
                                      <p:cBhvr>
                                        <p:cTn id="453" dur="1" fill="hold">
                                          <p:stCondLst>
                                            <p:cond delay="0"/>
                                          </p:stCondLst>
                                        </p:cTn>
                                        <p:tgtEl>
                                          <p:spTgt spid="61"/>
                                        </p:tgtEl>
                                        <p:attrNameLst>
                                          <p:attrName>style.visibility</p:attrName>
                                        </p:attrNameLst>
                                      </p:cBhvr>
                                      <p:to>
                                        <p:strVal val="visible"/>
                                      </p:to>
                                    </p:set>
                                    <p:animEffect transition="in" filter="box(in)">
                                      <p:cBhvr>
                                        <p:cTn id="454" dur="500"/>
                                        <p:tgtEl>
                                          <p:spTgt spid="61"/>
                                        </p:tgtEl>
                                      </p:cBhvr>
                                    </p:animEffect>
                                  </p:childTnLst>
                                </p:cTn>
                              </p:par>
                            </p:childTnLst>
                          </p:cTn>
                        </p:par>
                        <p:par>
                          <p:cTn id="455" fill="hold">
                            <p:stCondLst>
                              <p:cond delay="55500"/>
                            </p:stCondLst>
                            <p:childTnLst>
                              <p:par>
                                <p:cTn id="456" presetID="4" presetClass="exit" presetSubtype="16" fill="hold" grpId="1" nodeType="afterEffect">
                                  <p:stCondLst>
                                    <p:cond delay="0"/>
                                  </p:stCondLst>
                                  <p:childTnLst>
                                    <p:animEffect transition="out" filter="box(in)">
                                      <p:cBhvr>
                                        <p:cTn id="457" dur="500"/>
                                        <p:tgtEl>
                                          <p:spTgt spid="61"/>
                                        </p:tgtEl>
                                      </p:cBhvr>
                                    </p:animEffect>
                                    <p:set>
                                      <p:cBhvr>
                                        <p:cTn id="458" dur="1" fill="hold">
                                          <p:stCondLst>
                                            <p:cond delay="499"/>
                                          </p:stCondLst>
                                        </p:cTn>
                                        <p:tgtEl>
                                          <p:spTgt spid="61"/>
                                        </p:tgtEl>
                                        <p:attrNameLst>
                                          <p:attrName>style.visibility</p:attrName>
                                        </p:attrNameLst>
                                      </p:cBhvr>
                                      <p:to>
                                        <p:strVal val="hidden"/>
                                      </p:to>
                                    </p:set>
                                  </p:childTnLst>
                                </p:cTn>
                              </p:par>
                            </p:childTnLst>
                          </p:cTn>
                        </p:par>
                        <p:par>
                          <p:cTn id="459" fill="hold">
                            <p:stCondLst>
                              <p:cond delay="56000"/>
                            </p:stCondLst>
                            <p:childTnLst>
                              <p:par>
                                <p:cTn id="460" presetID="4" presetClass="entr" presetSubtype="16" fill="hold" grpId="0" nodeType="afterEffect">
                                  <p:stCondLst>
                                    <p:cond delay="0"/>
                                  </p:stCondLst>
                                  <p:childTnLst>
                                    <p:set>
                                      <p:cBhvr>
                                        <p:cTn id="461" dur="1" fill="hold">
                                          <p:stCondLst>
                                            <p:cond delay="0"/>
                                          </p:stCondLst>
                                        </p:cTn>
                                        <p:tgtEl>
                                          <p:spTgt spid="62"/>
                                        </p:tgtEl>
                                        <p:attrNameLst>
                                          <p:attrName>style.visibility</p:attrName>
                                        </p:attrNameLst>
                                      </p:cBhvr>
                                      <p:to>
                                        <p:strVal val="visible"/>
                                      </p:to>
                                    </p:set>
                                    <p:animEffect transition="in" filter="box(in)">
                                      <p:cBhvr>
                                        <p:cTn id="462" dur="500"/>
                                        <p:tgtEl>
                                          <p:spTgt spid="62"/>
                                        </p:tgtEl>
                                      </p:cBhvr>
                                    </p:animEffect>
                                  </p:childTnLst>
                                </p:cTn>
                              </p:par>
                            </p:childTnLst>
                          </p:cTn>
                        </p:par>
                        <p:par>
                          <p:cTn id="463" fill="hold">
                            <p:stCondLst>
                              <p:cond delay="56500"/>
                            </p:stCondLst>
                            <p:childTnLst>
                              <p:par>
                                <p:cTn id="464" presetID="4" presetClass="exit" presetSubtype="16" fill="hold" grpId="1" nodeType="afterEffect">
                                  <p:stCondLst>
                                    <p:cond delay="0"/>
                                  </p:stCondLst>
                                  <p:childTnLst>
                                    <p:animEffect transition="out" filter="box(in)">
                                      <p:cBhvr>
                                        <p:cTn id="465" dur="500"/>
                                        <p:tgtEl>
                                          <p:spTgt spid="62"/>
                                        </p:tgtEl>
                                      </p:cBhvr>
                                    </p:animEffect>
                                    <p:set>
                                      <p:cBhvr>
                                        <p:cTn id="466" dur="1" fill="hold">
                                          <p:stCondLst>
                                            <p:cond delay="499"/>
                                          </p:stCondLst>
                                        </p:cTn>
                                        <p:tgtEl>
                                          <p:spTgt spid="62"/>
                                        </p:tgtEl>
                                        <p:attrNameLst>
                                          <p:attrName>style.visibility</p:attrName>
                                        </p:attrNameLst>
                                      </p:cBhvr>
                                      <p:to>
                                        <p:strVal val="hidden"/>
                                      </p:to>
                                    </p:set>
                                  </p:childTnLst>
                                </p:cTn>
                              </p:par>
                            </p:childTnLst>
                          </p:cTn>
                        </p:par>
                        <p:par>
                          <p:cTn id="467" fill="hold">
                            <p:stCondLst>
                              <p:cond delay="57000"/>
                            </p:stCondLst>
                            <p:childTnLst>
                              <p:par>
                                <p:cTn id="468" presetID="4" presetClass="entr" presetSubtype="16" fill="hold" grpId="0" nodeType="afterEffect">
                                  <p:stCondLst>
                                    <p:cond delay="0"/>
                                  </p:stCondLst>
                                  <p:childTnLst>
                                    <p:set>
                                      <p:cBhvr>
                                        <p:cTn id="469" dur="1" fill="hold">
                                          <p:stCondLst>
                                            <p:cond delay="0"/>
                                          </p:stCondLst>
                                        </p:cTn>
                                        <p:tgtEl>
                                          <p:spTgt spid="63"/>
                                        </p:tgtEl>
                                        <p:attrNameLst>
                                          <p:attrName>style.visibility</p:attrName>
                                        </p:attrNameLst>
                                      </p:cBhvr>
                                      <p:to>
                                        <p:strVal val="visible"/>
                                      </p:to>
                                    </p:set>
                                    <p:animEffect transition="in" filter="box(in)">
                                      <p:cBhvr>
                                        <p:cTn id="470" dur="500"/>
                                        <p:tgtEl>
                                          <p:spTgt spid="63"/>
                                        </p:tgtEl>
                                      </p:cBhvr>
                                    </p:animEffect>
                                  </p:childTnLst>
                                </p:cTn>
                              </p:par>
                            </p:childTnLst>
                          </p:cTn>
                        </p:par>
                        <p:par>
                          <p:cTn id="471" fill="hold">
                            <p:stCondLst>
                              <p:cond delay="57500"/>
                            </p:stCondLst>
                            <p:childTnLst>
                              <p:par>
                                <p:cTn id="472" presetID="4" presetClass="exit" presetSubtype="16" fill="hold" grpId="1" nodeType="afterEffect">
                                  <p:stCondLst>
                                    <p:cond delay="0"/>
                                  </p:stCondLst>
                                  <p:childTnLst>
                                    <p:animEffect transition="out" filter="box(in)">
                                      <p:cBhvr>
                                        <p:cTn id="473" dur="500"/>
                                        <p:tgtEl>
                                          <p:spTgt spid="63"/>
                                        </p:tgtEl>
                                      </p:cBhvr>
                                    </p:animEffect>
                                    <p:set>
                                      <p:cBhvr>
                                        <p:cTn id="474" dur="1" fill="hold">
                                          <p:stCondLst>
                                            <p:cond delay="499"/>
                                          </p:stCondLst>
                                        </p:cTn>
                                        <p:tgtEl>
                                          <p:spTgt spid="63"/>
                                        </p:tgtEl>
                                        <p:attrNameLst>
                                          <p:attrName>style.visibility</p:attrName>
                                        </p:attrNameLst>
                                      </p:cBhvr>
                                      <p:to>
                                        <p:strVal val="hidden"/>
                                      </p:to>
                                    </p:set>
                                  </p:childTnLst>
                                </p:cTn>
                              </p:par>
                            </p:childTnLst>
                          </p:cTn>
                        </p:par>
                        <p:par>
                          <p:cTn id="475" fill="hold">
                            <p:stCondLst>
                              <p:cond delay="58000"/>
                            </p:stCondLst>
                            <p:childTnLst>
                              <p:par>
                                <p:cTn id="476" presetID="4" presetClass="entr" presetSubtype="16" fill="hold" grpId="0" nodeType="afterEffect">
                                  <p:stCondLst>
                                    <p:cond delay="0"/>
                                  </p:stCondLst>
                                  <p:childTnLst>
                                    <p:set>
                                      <p:cBhvr>
                                        <p:cTn id="477" dur="1" fill="hold">
                                          <p:stCondLst>
                                            <p:cond delay="0"/>
                                          </p:stCondLst>
                                        </p:cTn>
                                        <p:tgtEl>
                                          <p:spTgt spid="64"/>
                                        </p:tgtEl>
                                        <p:attrNameLst>
                                          <p:attrName>style.visibility</p:attrName>
                                        </p:attrNameLst>
                                      </p:cBhvr>
                                      <p:to>
                                        <p:strVal val="visible"/>
                                      </p:to>
                                    </p:set>
                                    <p:animEffect transition="in" filter="box(in)">
                                      <p:cBhvr>
                                        <p:cTn id="478" dur="500"/>
                                        <p:tgtEl>
                                          <p:spTgt spid="64"/>
                                        </p:tgtEl>
                                      </p:cBhvr>
                                    </p:animEffect>
                                  </p:childTnLst>
                                </p:cTn>
                              </p:par>
                            </p:childTnLst>
                          </p:cTn>
                        </p:par>
                        <p:par>
                          <p:cTn id="479" fill="hold">
                            <p:stCondLst>
                              <p:cond delay="58500"/>
                            </p:stCondLst>
                            <p:childTnLst>
                              <p:par>
                                <p:cTn id="480" presetID="4" presetClass="exit" presetSubtype="16" fill="hold" grpId="1" nodeType="afterEffect">
                                  <p:stCondLst>
                                    <p:cond delay="0"/>
                                  </p:stCondLst>
                                  <p:childTnLst>
                                    <p:animEffect transition="out" filter="box(in)">
                                      <p:cBhvr>
                                        <p:cTn id="481" dur="500"/>
                                        <p:tgtEl>
                                          <p:spTgt spid="64"/>
                                        </p:tgtEl>
                                      </p:cBhvr>
                                    </p:animEffect>
                                    <p:set>
                                      <p:cBhvr>
                                        <p:cTn id="482" dur="1" fill="hold">
                                          <p:stCondLst>
                                            <p:cond delay="499"/>
                                          </p:stCondLst>
                                        </p:cTn>
                                        <p:tgtEl>
                                          <p:spTgt spid="64"/>
                                        </p:tgtEl>
                                        <p:attrNameLst>
                                          <p:attrName>style.visibility</p:attrName>
                                        </p:attrNameLst>
                                      </p:cBhvr>
                                      <p:to>
                                        <p:strVal val="hidden"/>
                                      </p:to>
                                    </p:set>
                                  </p:childTnLst>
                                </p:cTn>
                              </p:par>
                            </p:childTnLst>
                          </p:cTn>
                        </p:par>
                        <p:par>
                          <p:cTn id="483" fill="hold">
                            <p:stCondLst>
                              <p:cond delay="59000"/>
                            </p:stCondLst>
                            <p:childTnLst>
                              <p:par>
                                <p:cTn id="484" presetID="4" presetClass="entr" presetSubtype="16" fill="hold" grpId="0" nodeType="afterEffect">
                                  <p:stCondLst>
                                    <p:cond delay="0"/>
                                  </p:stCondLst>
                                  <p:childTnLst>
                                    <p:set>
                                      <p:cBhvr>
                                        <p:cTn id="485" dur="1" fill="hold">
                                          <p:stCondLst>
                                            <p:cond delay="0"/>
                                          </p:stCondLst>
                                        </p:cTn>
                                        <p:tgtEl>
                                          <p:spTgt spid="65"/>
                                        </p:tgtEl>
                                        <p:attrNameLst>
                                          <p:attrName>style.visibility</p:attrName>
                                        </p:attrNameLst>
                                      </p:cBhvr>
                                      <p:to>
                                        <p:strVal val="visible"/>
                                      </p:to>
                                    </p:set>
                                    <p:animEffect transition="in" filter="box(in)">
                                      <p:cBhvr>
                                        <p:cTn id="486" dur="500"/>
                                        <p:tgtEl>
                                          <p:spTgt spid="65"/>
                                        </p:tgtEl>
                                      </p:cBhvr>
                                    </p:animEffect>
                                  </p:childTnLst>
                                </p:cTn>
                              </p:par>
                            </p:childTnLst>
                          </p:cTn>
                        </p:par>
                        <p:par>
                          <p:cTn id="487" fill="hold">
                            <p:stCondLst>
                              <p:cond delay="59500"/>
                            </p:stCondLst>
                            <p:childTnLst>
                              <p:par>
                                <p:cTn id="488" presetID="4" presetClass="exit" presetSubtype="16" fill="hold" grpId="1" nodeType="afterEffect">
                                  <p:stCondLst>
                                    <p:cond delay="0"/>
                                  </p:stCondLst>
                                  <p:childTnLst>
                                    <p:animEffect transition="out" filter="box(in)">
                                      <p:cBhvr>
                                        <p:cTn id="489" dur="500"/>
                                        <p:tgtEl>
                                          <p:spTgt spid="65"/>
                                        </p:tgtEl>
                                      </p:cBhvr>
                                    </p:animEffect>
                                    <p:set>
                                      <p:cBhvr>
                                        <p:cTn id="490" dur="1" fill="hold">
                                          <p:stCondLst>
                                            <p:cond delay="499"/>
                                          </p:stCondLst>
                                        </p:cTn>
                                        <p:tgtEl>
                                          <p:spTgt spid="65"/>
                                        </p:tgtEl>
                                        <p:attrNameLst>
                                          <p:attrName>style.visibility</p:attrName>
                                        </p:attrNameLst>
                                      </p:cBhvr>
                                      <p:to>
                                        <p:strVal val="hidden"/>
                                      </p:to>
                                    </p:set>
                                  </p:childTnLst>
                                </p:cTn>
                              </p:par>
                            </p:childTnLst>
                          </p:cTn>
                        </p:par>
                        <p:par>
                          <p:cTn id="491" fill="hold">
                            <p:stCondLst>
                              <p:cond delay="60000"/>
                            </p:stCondLst>
                            <p:childTnLst>
                              <p:par>
                                <p:cTn id="492" presetID="4" presetClass="entr" presetSubtype="16" fill="hold" grpId="0" nodeType="afterEffect">
                                  <p:stCondLst>
                                    <p:cond delay="0"/>
                                  </p:stCondLst>
                                  <p:childTnLst>
                                    <p:set>
                                      <p:cBhvr>
                                        <p:cTn id="493" dur="1" fill="hold">
                                          <p:stCondLst>
                                            <p:cond delay="0"/>
                                          </p:stCondLst>
                                        </p:cTn>
                                        <p:tgtEl>
                                          <p:spTgt spid="66"/>
                                        </p:tgtEl>
                                        <p:attrNameLst>
                                          <p:attrName>style.visibility</p:attrName>
                                        </p:attrNameLst>
                                      </p:cBhvr>
                                      <p:to>
                                        <p:strVal val="visible"/>
                                      </p:to>
                                    </p:set>
                                    <p:animEffect transition="in" filter="box(in)">
                                      <p:cBhvr>
                                        <p:cTn id="494" dur="500"/>
                                        <p:tgtEl>
                                          <p:spTgt spid="66"/>
                                        </p:tgtEl>
                                      </p:cBhvr>
                                    </p:animEffect>
                                  </p:childTnLst>
                                </p:cTn>
                              </p:par>
                            </p:childTnLst>
                          </p:cTn>
                        </p:par>
                        <p:par>
                          <p:cTn id="495" fill="hold">
                            <p:stCondLst>
                              <p:cond delay="60500"/>
                            </p:stCondLst>
                            <p:childTnLst>
                              <p:par>
                                <p:cTn id="496" presetID="4" presetClass="exit" presetSubtype="16" fill="hold" grpId="1" nodeType="afterEffect">
                                  <p:stCondLst>
                                    <p:cond delay="0"/>
                                  </p:stCondLst>
                                  <p:childTnLst>
                                    <p:animEffect transition="out" filter="box(in)">
                                      <p:cBhvr>
                                        <p:cTn id="497" dur="500"/>
                                        <p:tgtEl>
                                          <p:spTgt spid="66"/>
                                        </p:tgtEl>
                                      </p:cBhvr>
                                    </p:animEffect>
                                    <p:set>
                                      <p:cBhvr>
                                        <p:cTn id="498" dur="1" fill="hold">
                                          <p:stCondLst>
                                            <p:cond delay="499"/>
                                          </p:stCondLst>
                                        </p:cTn>
                                        <p:tgtEl>
                                          <p:spTgt spid="66"/>
                                        </p:tgtEl>
                                        <p:attrNameLst>
                                          <p:attrName>style.visibility</p:attrName>
                                        </p:attrNameLst>
                                      </p:cBhvr>
                                      <p:to>
                                        <p:strVal val="hidden"/>
                                      </p:to>
                                    </p:set>
                                  </p:childTnLst>
                                </p:cTn>
                              </p:par>
                            </p:childTnLst>
                          </p:cTn>
                        </p:par>
                        <p:par>
                          <p:cTn id="499" fill="hold">
                            <p:stCondLst>
                              <p:cond delay="61000"/>
                            </p:stCondLst>
                            <p:childTnLst>
                              <p:par>
                                <p:cTn id="500" presetID="4" presetClass="entr" presetSubtype="16" fill="hold" grpId="0" nodeType="afterEffect">
                                  <p:stCondLst>
                                    <p:cond delay="0"/>
                                  </p:stCondLst>
                                  <p:childTnLst>
                                    <p:set>
                                      <p:cBhvr>
                                        <p:cTn id="501" dur="1" fill="hold">
                                          <p:stCondLst>
                                            <p:cond delay="0"/>
                                          </p:stCondLst>
                                        </p:cTn>
                                        <p:tgtEl>
                                          <p:spTgt spid="67"/>
                                        </p:tgtEl>
                                        <p:attrNameLst>
                                          <p:attrName>style.visibility</p:attrName>
                                        </p:attrNameLst>
                                      </p:cBhvr>
                                      <p:to>
                                        <p:strVal val="visible"/>
                                      </p:to>
                                    </p:set>
                                    <p:animEffect transition="in" filter="box(in)">
                                      <p:cBhvr>
                                        <p:cTn id="502" dur="500"/>
                                        <p:tgtEl>
                                          <p:spTgt spid="67"/>
                                        </p:tgtEl>
                                      </p:cBhvr>
                                    </p:animEffect>
                                  </p:childTnLst>
                                  <p:subTnLst>
                                    <p:audio>
                                      <p:cMediaNode>
                                        <p:cTn display="0" masterRel="sameClick">
                                          <p:stCondLst>
                                            <p:cond evt="begin" delay="0">
                                              <p:tn val="500"/>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pic>
        <p:nvPicPr>
          <p:cNvPr id="3" name="Picture 2" descr="1.png"/>
          <p:cNvPicPr>
            <a:picLocks noChangeAspect="1"/>
          </p:cNvPicPr>
          <p:nvPr/>
        </p:nvPicPr>
        <p:blipFill>
          <a:blip r:embed="rId3"/>
          <a:stretch>
            <a:fillRect/>
          </a:stretch>
        </p:blipFill>
        <p:spPr>
          <a:xfrm>
            <a:off x="6248400" y="914400"/>
            <a:ext cx="2590800" cy="4648200"/>
          </a:xfrm>
          <a:prstGeom prst="rect">
            <a:avLst/>
          </a:prstGeom>
          <a:ln w="76200">
            <a:solidFill>
              <a:srgbClr val="0070C0"/>
            </a:solidFill>
          </a:ln>
        </p:spPr>
      </p:pic>
      <p:pic>
        <p:nvPicPr>
          <p:cNvPr id="5" name="Picture 4" descr="2.png"/>
          <p:cNvPicPr>
            <a:picLocks noChangeAspect="1"/>
          </p:cNvPicPr>
          <p:nvPr/>
        </p:nvPicPr>
        <p:blipFill>
          <a:blip r:embed="rId4"/>
          <a:stretch>
            <a:fillRect/>
          </a:stretch>
        </p:blipFill>
        <p:spPr>
          <a:xfrm>
            <a:off x="381000" y="914400"/>
            <a:ext cx="2514600" cy="4648200"/>
          </a:xfrm>
          <a:prstGeom prst="rect">
            <a:avLst/>
          </a:prstGeom>
          <a:ln w="76200">
            <a:solidFill>
              <a:srgbClr val="0070C0"/>
            </a:solidFill>
          </a:ln>
        </p:spPr>
      </p:pic>
      <p:pic>
        <p:nvPicPr>
          <p:cNvPr id="6" name="Picture 5" descr="3.png"/>
          <p:cNvPicPr>
            <a:picLocks noChangeAspect="1"/>
          </p:cNvPicPr>
          <p:nvPr/>
        </p:nvPicPr>
        <p:blipFill>
          <a:blip r:embed="rId5"/>
          <a:stretch>
            <a:fillRect/>
          </a:stretch>
        </p:blipFill>
        <p:spPr>
          <a:xfrm>
            <a:off x="3200400" y="914400"/>
            <a:ext cx="2743200" cy="4648200"/>
          </a:xfrm>
          <a:prstGeom prst="rect">
            <a:avLst/>
          </a:prstGeom>
          <a:ln w="76200">
            <a:solidFill>
              <a:srgbClr val="0070C0"/>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pic>
        <p:nvPicPr>
          <p:cNvPr id="3" name="Picture 2" descr="Hoa văn trong dong.jpg"/>
          <p:cNvPicPr>
            <a:picLocks noChangeAspect="1"/>
          </p:cNvPicPr>
          <p:nvPr/>
        </p:nvPicPr>
        <p:blipFill>
          <a:blip r:embed="rId3"/>
          <a:stretch>
            <a:fillRect/>
          </a:stretch>
        </p:blipFill>
        <p:spPr>
          <a:xfrm>
            <a:off x="1524000" y="381000"/>
            <a:ext cx="6096000" cy="6096000"/>
          </a:xfrm>
          <a:prstGeom prst="rect">
            <a:avLst/>
          </a:prstGeom>
          <a:ln w="76200">
            <a:solidFill>
              <a:srgbClr val="C00000"/>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
        <p:nvSpPr>
          <p:cNvPr id="3" name="TextBox 3"/>
          <p:cNvSpPr txBox="1">
            <a:spLocks noChangeArrowheads="1"/>
          </p:cNvSpPr>
          <p:nvPr/>
        </p:nvSpPr>
        <p:spPr bwMode="auto">
          <a:xfrm>
            <a:off x="381000" y="1768475"/>
            <a:ext cx="8991600" cy="2678113"/>
          </a:xfrm>
          <a:prstGeom prst="rect">
            <a:avLst/>
          </a:prstGeom>
          <a:noFill/>
          <a:ln w="9525">
            <a:noFill/>
            <a:miter lim="800000"/>
            <a:headEnd/>
            <a:tailEnd/>
          </a:ln>
        </p:spPr>
        <p:txBody>
          <a:bodyPr>
            <a:spAutoFit/>
          </a:bodyPr>
          <a:lstStyle/>
          <a:p>
            <a:pPr algn="just">
              <a:lnSpc>
                <a:spcPct val="150000"/>
              </a:lnSpc>
            </a:pPr>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Hãy chọn 1 hoa văn mà nhóm con thích và nói về </a:t>
            </a:r>
          </a:p>
          <a:p>
            <a:pPr algn="just">
              <a:lnSpc>
                <a:spcPct val="150000"/>
              </a:lnSpc>
            </a:pPr>
            <a:r>
              <a:rPr lang="en-US" sz="2800">
                <a:latin typeface="Times New Roman" pitchFamily="18" charset="0"/>
                <a:cs typeface="Times New Roman" pitchFamily="18" charset="0"/>
              </a:rPr>
              <a:t>ý nghĩa của hoa văn đó?</a:t>
            </a:r>
          </a:p>
          <a:p>
            <a:pPr>
              <a:lnSpc>
                <a:spcPct val="150000"/>
              </a:lnSpc>
            </a:pPr>
            <a:r>
              <a:rPr lang="en-US" sz="2800" b="1" u="sng">
                <a:latin typeface="Times New Roman" pitchFamily="18" charset="0"/>
                <a:cs typeface="Times New Roman" pitchFamily="18" charset="0"/>
              </a:rPr>
              <a:t>Câu 2: </a:t>
            </a:r>
            <a:r>
              <a:rPr lang="en-US" sz="2800">
                <a:latin typeface="Times New Roman" pitchFamily="18" charset="0"/>
                <a:cs typeface="Times New Roman" pitchFamily="18" charset="0"/>
              </a:rPr>
              <a:t>Vì sao có thể nói hình ảnh con người chiếm vị trí</a:t>
            </a:r>
          </a:p>
          <a:p>
            <a:pPr>
              <a:lnSpc>
                <a:spcPct val="150000"/>
              </a:lnSpc>
            </a:pPr>
            <a:r>
              <a:rPr lang="en-US" sz="2800">
                <a:latin typeface="Times New Roman" pitchFamily="18" charset="0"/>
                <a:cs typeface="Times New Roman" pitchFamily="18" charset="0"/>
              </a:rPr>
              <a:t> nổi bật trên hoa văn trống đồng?</a:t>
            </a:r>
            <a:endParaRPr lang="vi-VN" sz="2800">
              <a:latin typeface="Times New Roman" pitchFamily="18" charset="0"/>
              <a:cs typeface="Times New Roman" pitchFamily="18" charset="0"/>
            </a:endParaRPr>
          </a:p>
        </p:txBody>
      </p:sp>
      <p:sp>
        <p:nvSpPr>
          <p:cNvPr id="5" name="Rectangle 4"/>
          <p:cNvSpPr/>
          <p:nvPr/>
        </p:nvSpPr>
        <p:spPr>
          <a:xfrm>
            <a:off x="1752600" y="228600"/>
            <a:ext cx="5943600" cy="830997"/>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 hỏi thảo luận</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Flowchart: Punched Tape 2"/>
          <p:cNvSpPr/>
          <p:nvPr/>
        </p:nvSpPr>
        <p:spPr>
          <a:xfrm>
            <a:off x="2286000" y="152400"/>
            <a:ext cx="4724400" cy="1371600"/>
          </a:xfrm>
          <a:prstGeom prst="flowChartPunchedTape">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4800" b="1">
                <a:solidFill>
                  <a:srgbClr val="FF0000"/>
                </a:solidFill>
                <a:latin typeface="Times New Roman" pitchFamily="18" charset="0"/>
                <a:cs typeface="Times New Roman" pitchFamily="18" charset="0"/>
              </a:rPr>
              <a:t>ÔN BÀI CŨ</a:t>
            </a:r>
            <a:endParaRPr lang="vi-VN" sz="4800" b="1">
              <a:solidFill>
                <a:srgbClr val="FF0000"/>
              </a:solidFill>
              <a:latin typeface="Times New Roman" pitchFamily="18" charset="0"/>
              <a:cs typeface="Times New Roman" pitchFamily="18" charset="0"/>
            </a:endParaRPr>
          </a:p>
        </p:txBody>
      </p:sp>
      <p:pic>
        <p:nvPicPr>
          <p:cNvPr id="7173" name="Picture 5" descr="logothpd1_2.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7924800" y="-152400"/>
            <a:ext cx="1371600" cy="137160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Picture 053"/>
          <p:cNvPicPr>
            <a:picLocks noChangeAspect="1" noChangeArrowheads="1"/>
          </p:cNvPicPr>
          <p:nvPr/>
        </p:nvPicPr>
        <p:blipFill>
          <a:blip r:embed="rId3">
            <a:lum bright="-6000" contrast="24000"/>
          </a:blip>
          <a:srcRect/>
          <a:stretch>
            <a:fillRect/>
          </a:stretch>
        </p:blipFill>
        <p:spPr bwMode="auto">
          <a:xfrm>
            <a:off x="76200" y="76200"/>
            <a:ext cx="9067800" cy="6705600"/>
          </a:xfrm>
          <a:prstGeom prst="rect">
            <a:avLst/>
          </a:prstGeom>
          <a:solidFill>
            <a:srgbClr val="FAFCC8"/>
          </a:solidFill>
          <a:ln w="76200">
            <a:noFill/>
            <a:miter lim="800000"/>
            <a:headEnd/>
            <a:tailEnd/>
          </a:ln>
        </p:spPr>
      </p:pic>
      <p:pic>
        <p:nvPicPr>
          <p:cNvPr id="4" name="PHIM HOA VAN TRONG DONG 161.wmv">
            <a:hlinkClick r:id="" action="ppaction://media"/>
          </p:cNvPr>
          <p:cNvPicPr>
            <a:picLocks noRot="1" noChangeAspect="1"/>
          </p:cNvPicPr>
          <p:nvPr>
            <a:videoFile r:link="rId1"/>
          </p:nvPr>
        </p:nvPicPr>
        <p:blipFill>
          <a:blip r:embed="rId4"/>
          <a:stretch>
            <a:fillRect/>
          </a:stretch>
        </p:blipFill>
        <p:spPr>
          <a:xfrm>
            <a:off x="152400" y="228600"/>
            <a:ext cx="8839200" cy="6477000"/>
          </a:xfrm>
          <a:prstGeom prst="rect">
            <a:avLst/>
          </a:prstGeom>
          <a:ln w="76200">
            <a:solidFill>
              <a:srgbClr val="C00000"/>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7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pic>
        <p:nvPicPr>
          <p:cNvPr id="3" name="Picture 2" descr="1.jpg"/>
          <p:cNvPicPr>
            <a:picLocks noChangeAspect="1"/>
          </p:cNvPicPr>
          <p:nvPr/>
        </p:nvPicPr>
        <p:blipFill>
          <a:blip r:embed="rId3"/>
          <a:srcRect t="27356" r="4082" b="53104"/>
          <a:stretch>
            <a:fillRect/>
          </a:stretch>
        </p:blipFill>
        <p:spPr>
          <a:xfrm>
            <a:off x="6172200" y="914400"/>
            <a:ext cx="1752600" cy="1828800"/>
          </a:xfrm>
          <a:prstGeom prst="rect">
            <a:avLst/>
          </a:prstGeom>
          <a:ln w="38100">
            <a:solidFill>
              <a:srgbClr val="0070C0"/>
            </a:solidFill>
          </a:ln>
        </p:spPr>
      </p:pic>
      <p:pic>
        <p:nvPicPr>
          <p:cNvPr id="4" name="Picture 3" descr="1.jpg"/>
          <p:cNvPicPr>
            <a:picLocks noChangeAspect="1"/>
          </p:cNvPicPr>
          <p:nvPr/>
        </p:nvPicPr>
        <p:blipFill>
          <a:blip r:embed="rId3"/>
          <a:srcRect t="1954" b="70690"/>
          <a:stretch>
            <a:fillRect/>
          </a:stretch>
        </p:blipFill>
        <p:spPr>
          <a:xfrm>
            <a:off x="6172200" y="4267200"/>
            <a:ext cx="1752600" cy="1676400"/>
          </a:xfrm>
          <a:prstGeom prst="rect">
            <a:avLst/>
          </a:prstGeom>
          <a:ln w="38100">
            <a:solidFill>
              <a:srgbClr val="0070C0"/>
            </a:solidFill>
          </a:ln>
        </p:spPr>
      </p:pic>
      <p:pic>
        <p:nvPicPr>
          <p:cNvPr id="5" name="Picture 4" descr="1.jpg"/>
          <p:cNvPicPr>
            <a:picLocks noChangeAspect="1"/>
          </p:cNvPicPr>
          <p:nvPr/>
        </p:nvPicPr>
        <p:blipFill>
          <a:blip r:embed="rId3"/>
          <a:srcRect t="72297" b="4255"/>
          <a:stretch>
            <a:fillRect/>
          </a:stretch>
        </p:blipFill>
        <p:spPr>
          <a:xfrm>
            <a:off x="1143000" y="990600"/>
            <a:ext cx="1905000" cy="1981200"/>
          </a:xfrm>
          <a:prstGeom prst="rect">
            <a:avLst/>
          </a:prstGeom>
          <a:ln w="38100">
            <a:solidFill>
              <a:srgbClr val="0070C0"/>
            </a:solidFill>
          </a:ln>
        </p:spPr>
      </p:pic>
      <p:pic>
        <p:nvPicPr>
          <p:cNvPr id="6" name="Picture 5" descr="HOA VAN.jpg"/>
          <p:cNvPicPr>
            <a:picLocks noChangeAspect="1"/>
          </p:cNvPicPr>
          <p:nvPr/>
        </p:nvPicPr>
        <p:blipFill>
          <a:blip r:embed="rId4"/>
          <a:stretch>
            <a:fillRect/>
          </a:stretch>
        </p:blipFill>
        <p:spPr>
          <a:xfrm>
            <a:off x="3810000" y="2590800"/>
            <a:ext cx="1752600" cy="1725216"/>
          </a:xfrm>
          <a:prstGeom prst="rect">
            <a:avLst/>
          </a:prstGeom>
          <a:ln w="38100">
            <a:solidFill>
              <a:srgbClr val="0070C0"/>
            </a:solidFill>
          </a:ln>
        </p:spPr>
      </p:pic>
      <p:pic>
        <p:nvPicPr>
          <p:cNvPr id="7" name="Picture 6" descr="2.jpg"/>
          <p:cNvPicPr>
            <a:picLocks noChangeAspect="1"/>
          </p:cNvPicPr>
          <p:nvPr/>
        </p:nvPicPr>
        <p:blipFill>
          <a:blip r:embed="rId5"/>
          <a:srcRect t="25600" r="12219" b="13600"/>
          <a:stretch>
            <a:fillRect/>
          </a:stretch>
        </p:blipFill>
        <p:spPr>
          <a:xfrm>
            <a:off x="1143000" y="4114800"/>
            <a:ext cx="1905000" cy="1828800"/>
          </a:xfrm>
          <a:prstGeom prst="rect">
            <a:avLst/>
          </a:prstGeom>
          <a:ln w="38100">
            <a:solidFill>
              <a:srgbClr val="0070C0"/>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par>
                                <p:cTn id="7" presetID="4" presetClass="exit" presetSubtype="16" fill="hold" nodeType="withEffect">
                                  <p:stCondLst>
                                    <p:cond delay="0"/>
                                  </p:stCondLst>
                                  <p:childTnLst>
                                    <p:animEffect transition="out" filter="box(in)">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4" presetClass="exit" presetSubtype="16" fill="hold" nodeType="with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par>
                                <p:cTn id="24" presetID="4"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ox(in)">
                                      <p:cBhvr>
                                        <p:cTn id="26" dur="500"/>
                                        <p:tgtEl>
                                          <p:spTgt spid="3"/>
                                        </p:tgtEl>
                                      </p:cBhvr>
                                    </p:animEffect>
                                  </p:childTnLst>
                                </p:cTn>
                              </p:par>
                              <p:par>
                                <p:cTn id="27" presetID="4"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par>
                                <p:cTn id="30" presetID="4"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par>
                                <p:cTn id="33" presetID="4" presetClass="exit" presetSubtype="16" fill="hold" nodeType="withEffect">
                                  <p:stCondLst>
                                    <p:cond delay="0"/>
                                  </p:stCondLst>
                                  <p:childTnLst>
                                    <p:animEffect transition="out" filter="box(in)">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nodeType="clickEffect">
                                  <p:stCondLst>
                                    <p:cond delay="0"/>
                                  </p:stCondLst>
                                  <p:childTnLst>
                                    <p:animScale>
                                      <p:cBhvr>
                                        <p:cTn id="39" dur="2000" fill="hold"/>
                                        <p:tgtEl>
                                          <p:spTgt spid="3"/>
                                        </p:tgtEl>
                                      </p:cBhvr>
                                      <p:by x="150000" y="150000"/>
                                    </p:animScale>
                                  </p:childTnLst>
                                </p:cTn>
                              </p:par>
                              <p:par>
                                <p:cTn id="40" presetID="35" presetClass="path" presetSubtype="0" accel="50000" decel="50000" fill="hold" nodeType="withEffect">
                                  <p:stCondLst>
                                    <p:cond delay="0"/>
                                  </p:stCondLst>
                                  <p:childTnLst>
                                    <p:animMotion origin="layout" path="M -3.33333E-6 3.33333E-6 L -0.2625 0.24444 " pathEditMode="relative" rAng="0" ptsTypes="AA">
                                      <p:cBhvr>
                                        <p:cTn id="41" dur="2000" fill="hold"/>
                                        <p:tgtEl>
                                          <p:spTgt spid="3"/>
                                        </p:tgtEl>
                                        <p:attrNameLst>
                                          <p:attrName>ppt_x</p:attrName>
                                          <p:attrName>ppt_y</p:attrName>
                                        </p:attrNameLst>
                                      </p:cBhvr>
                                      <p:rCtr x="-131" y="122"/>
                                    </p:animMotion>
                                  </p:childTnLst>
                                </p:cTn>
                              </p:par>
                              <p:par>
                                <p:cTn id="42" presetID="4" presetClass="exit" presetSubtype="16" fill="hold" nodeType="withEffect">
                                  <p:stCondLst>
                                    <p:cond delay="0"/>
                                  </p:stCondLst>
                                  <p:childTnLst>
                                    <p:animEffect transition="out" filter="box(in)">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4" presetClass="exit" presetSubtype="16" fill="hold" nodeType="withEffect">
                                  <p:stCondLst>
                                    <p:cond delay="0"/>
                                  </p:stCondLst>
                                  <p:childTnLst>
                                    <p:animEffect transition="out" filter="box(i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ox(in)">
                                      <p:cBhvr>
                                        <p:cTn id="55" dur="500"/>
                                        <p:tgtEl>
                                          <p:spTgt spid="5"/>
                                        </p:tgtEl>
                                      </p:cBhvr>
                                    </p:animEffect>
                                  </p:childTnLst>
                                </p:cTn>
                              </p:par>
                              <p:par>
                                <p:cTn id="56" presetID="4" presetClass="entr" presetSubtype="16"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ox(in)">
                                      <p:cBhvr>
                                        <p:cTn id="58" dur="500"/>
                                        <p:tgtEl>
                                          <p:spTgt spid="7"/>
                                        </p:tgtEl>
                                      </p:cBhvr>
                                    </p:animEffect>
                                  </p:childTnLst>
                                </p:cTn>
                              </p:par>
                              <p:par>
                                <p:cTn id="59" presetID="4" presetClass="entr" presetSubtype="16"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ox(in)">
                                      <p:cBhvr>
                                        <p:cTn id="61" dur="500"/>
                                        <p:tgtEl>
                                          <p:spTgt spid="4"/>
                                        </p:tgtEl>
                                      </p:cBhvr>
                                    </p:animEffect>
                                  </p:childTnLst>
                                </p:cTn>
                              </p:par>
                              <p:par>
                                <p:cTn id="62" presetID="4" presetClass="exit" presetSubtype="16" fill="hold" nodeType="withEffect">
                                  <p:stCondLst>
                                    <p:cond delay="0"/>
                                  </p:stCondLst>
                                  <p:childTnLst>
                                    <p:animEffect transition="out" filter="box(in)">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 presetClass="emph" presetSubtype="0" fill="hold" nodeType="clickEffect">
                                  <p:stCondLst>
                                    <p:cond delay="0"/>
                                  </p:stCondLst>
                                  <p:childTnLst>
                                    <p:animScale>
                                      <p:cBhvr>
                                        <p:cTn id="68" dur="2000" fill="hold"/>
                                        <p:tgtEl>
                                          <p:spTgt spid="7"/>
                                        </p:tgtEl>
                                      </p:cBhvr>
                                      <p:by x="150000" y="150000"/>
                                    </p:animScale>
                                  </p:childTnLst>
                                </p:cTn>
                              </p:par>
                              <p:par>
                                <p:cTn id="69" presetID="63" presetClass="path" presetSubtype="0" accel="50000" decel="50000" fill="hold" nodeType="withEffect">
                                  <p:stCondLst>
                                    <p:cond delay="0"/>
                                  </p:stCondLst>
                                  <p:childTnLst>
                                    <p:animMotion origin="layout" path="M 3.33333E-6 -3.33333E-6 L 0.27916 -0.23333 " pathEditMode="relative" rAng="0" ptsTypes="AA">
                                      <p:cBhvr>
                                        <p:cTn id="70" dur="2000" fill="hold"/>
                                        <p:tgtEl>
                                          <p:spTgt spid="7"/>
                                        </p:tgtEl>
                                        <p:attrNameLst>
                                          <p:attrName>ppt_x</p:attrName>
                                          <p:attrName>ppt_y</p:attrName>
                                        </p:attrNameLst>
                                      </p:cBhvr>
                                      <p:rCtr x="140" y="-117"/>
                                    </p:animMotion>
                                  </p:childTnLst>
                                </p:cTn>
                              </p:par>
                              <p:par>
                                <p:cTn id="71" presetID="4" presetClass="exit" presetSubtype="16" fill="hold" nodeType="withEffect">
                                  <p:stCondLst>
                                    <p:cond delay="0"/>
                                  </p:stCondLst>
                                  <p:childTnLst>
                                    <p:animEffect transition="out" filter="box(in)">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4" presetClass="exit" presetSubtype="16" fill="hold" nodeType="withEffect">
                                  <p:stCondLst>
                                    <p:cond delay="0"/>
                                  </p:stCondLst>
                                  <p:childTnLst>
                                    <p:animEffect transition="out" filter="box(in)">
                                      <p:cBhvr>
                                        <p:cTn id="75" dur="500"/>
                                        <p:tgtEl>
                                          <p:spTgt spid="4"/>
                                        </p:tgtEl>
                                      </p:cBhvr>
                                    </p:animEffect>
                                    <p:set>
                                      <p:cBhvr>
                                        <p:cTn id="7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
        <p:nvSpPr>
          <p:cNvPr id="3" name="TextBox 2"/>
          <p:cNvSpPr txBox="1">
            <a:spLocks noChangeArrowheads="1"/>
          </p:cNvSpPr>
          <p:nvPr/>
        </p:nvSpPr>
        <p:spPr bwMode="auto">
          <a:xfrm>
            <a:off x="76200" y="1143000"/>
            <a:ext cx="8915400" cy="5337175"/>
          </a:xfrm>
          <a:prstGeom prst="rect">
            <a:avLst/>
          </a:prstGeom>
          <a:noFill/>
          <a:ln w="9525">
            <a:noFill/>
            <a:miter lim="800000"/>
            <a:headEnd/>
            <a:tailEnd/>
          </a:ln>
        </p:spPr>
        <p:txBody>
          <a:bodyPr>
            <a:spAutoFit/>
          </a:bodyPr>
          <a:lstStyle/>
          <a:p>
            <a:pPr algn="just">
              <a:lnSpc>
                <a:spcPct val="150000"/>
              </a:lnSpc>
            </a:pPr>
            <a:r>
              <a:rPr lang="en-US" sz="2300">
                <a:solidFill>
                  <a:srgbClr val="0000FF"/>
                </a:solidFill>
                <a:latin typeface="Times New Roman" pitchFamily="18" charset="0"/>
                <a:cs typeface="Times New Roman" pitchFamily="18" charset="0"/>
              </a:rPr>
              <a:t>     Nổi bật trên hoa văn trống đồng là hình ảnh con người hòa với thiên nhiên. Con người lao động, đánh cá, săn bắn. Con người đánh trống, thổi kèn. Con người cầm vũ khí bảo vệ quê hương và tưng bừng nhảy múa mừng chiến công hay cảm tạ thần linh, … Đó là con người thuần hậu, hiền hòa, mang tính nhân bản sâu sắc. Bên cạnh và xung quanh con người đầy ý thức làm chủ ấy là những cánh cò bay lả bay la, những chim Lạc, chim Hồng, những đàn cá lội tung tăng, … Đó đây, hình tượng ghép đôi muông thú, nam nữ còn nói lên sự khát khao cuộc sống ấm no, yên vui của người dân.</a:t>
            </a:r>
          </a:p>
          <a:p>
            <a:pPr algn="just">
              <a:lnSpc>
                <a:spcPct val="150000"/>
              </a:lnSpc>
            </a:pPr>
            <a:r>
              <a:rPr lang="en-US" sz="2300">
                <a:solidFill>
                  <a:srgbClr val="0000FF"/>
                </a:solidFill>
                <a:latin typeface="Times New Roman" pitchFamily="18" charset="0"/>
                <a:cs typeface="Times New Roman" pitchFamily="18" charset="0"/>
              </a:rPr>
              <a:t> </a:t>
            </a:r>
            <a:endParaRPr lang="vi-VN" sz="2300">
              <a:solidFill>
                <a:srgbClr val="0000FF"/>
              </a:solidFill>
              <a:latin typeface="Times New Roman" pitchFamily="18" charset="0"/>
              <a:cs typeface="Times New Roman" pitchFamily="18" charset="0"/>
            </a:endParaRPr>
          </a:p>
        </p:txBody>
      </p:sp>
      <p:sp>
        <p:nvSpPr>
          <p:cNvPr id="7" name="TextBox 6"/>
          <p:cNvSpPr txBox="1">
            <a:spLocks noChangeArrowheads="1"/>
          </p:cNvSpPr>
          <p:nvPr/>
        </p:nvSpPr>
        <p:spPr bwMode="auto">
          <a:xfrm>
            <a:off x="76200" y="1143000"/>
            <a:ext cx="8915400" cy="5401479"/>
          </a:xfrm>
          <a:prstGeom prst="rect">
            <a:avLst/>
          </a:prstGeom>
          <a:noFill/>
          <a:ln w="9525">
            <a:noFill/>
            <a:miter lim="800000"/>
            <a:headEnd/>
            <a:tailEnd/>
          </a:ln>
        </p:spPr>
        <p:txBody>
          <a:bodyPr>
            <a:spAutoFit/>
          </a:bodyPr>
          <a:lstStyle/>
          <a:p>
            <a:pPr algn="just">
              <a:lnSpc>
                <a:spcPct val="150000"/>
              </a:lnSpc>
            </a:pPr>
            <a:r>
              <a:rPr lang="en-US" sz="2300">
                <a:solidFill>
                  <a:srgbClr val="0000FF"/>
                </a:solidFill>
                <a:latin typeface="Times New Roman" pitchFamily="18" charset="0"/>
                <a:cs typeface="Times New Roman" pitchFamily="18" charset="0"/>
              </a:rPr>
              <a:t>     Nổi bật trên hoa văn trống đồng là hình ảnh </a:t>
            </a:r>
            <a:r>
              <a:rPr lang="en-US" sz="2300">
                <a:solidFill>
                  <a:srgbClr val="FF0000"/>
                </a:solidFill>
                <a:latin typeface="Times New Roman" pitchFamily="18" charset="0"/>
                <a:cs typeface="Times New Roman" pitchFamily="18" charset="0"/>
              </a:rPr>
              <a:t>con người </a:t>
            </a:r>
            <a:r>
              <a:rPr lang="en-US" sz="2300">
                <a:solidFill>
                  <a:srgbClr val="0000FF"/>
                </a:solidFill>
                <a:latin typeface="Times New Roman" pitchFamily="18" charset="0"/>
                <a:cs typeface="Times New Roman" pitchFamily="18" charset="0"/>
              </a:rPr>
              <a:t>hòa với thiên nhiên. </a:t>
            </a:r>
            <a:r>
              <a:rPr lang="en-US" sz="2300">
                <a:solidFill>
                  <a:srgbClr val="FF0000"/>
                </a:solidFill>
                <a:latin typeface="Times New Roman" pitchFamily="18" charset="0"/>
                <a:cs typeface="Times New Roman" pitchFamily="18" charset="0"/>
              </a:rPr>
              <a:t>Con người </a:t>
            </a:r>
            <a:r>
              <a:rPr lang="en-US" sz="2300">
                <a:solidFill>
                  <a:srgbClr val="0000FF"/>
                </a:solidFill>
                <a:latin typeface="Times New Roman" pitchFamily="18" charset="0"/>
                <a:cs typeface="Times New Roman" pitchFamily="18" charset="0"/>
              </a:rPr>
              <a:t>lao động, đánh cá, săn bắn. </a:t>
            </a:r>
            <a:r>
              <a:rPr lang="en-US" sz="2300">
                <a:solidFill>
                  <a:srgbClr val="FF0000"/>
                </a:solidFill>
                <a:latin typeface="Times New Roman" pitchFamily="18" charset="0"/>
                <a:cs typeface="Times New Roman" pitchFamily="18" charset="0"/>
              </a:rPr>
              <a:t>Con người </a:t>
            </a:r>
            <a:r>
              <a:rPr lang="en-US" sz="2300">
                <a:solidFill>
                  <a:srgbClr val="0000FF"/>
                </a:solidFill>
                <a:latin typeface="Times New Roman" pitchFamily="18" charset="0"/>
                <a:cs typeface="Times New Roman" pitchFamily="18" charset="0"/>
              </a:rPr>
              <a:t>đánh trống, thổi kèn. </a:t>
            </a:r>
            <a:r>
              <a:rPr lang="en-US" sz="2300">
                <a:solidFill>
                  <a:srgbClr val="FF0000"/>
                </a:solidFill>
                <a:latin typeface="Times New Roman" pitchFamily="18" charset="0"/>
                <a:cs typeface="Times New Roman" pitchFamily="18" charset="0"/>
              </a:rPr>
              <a:t>Con người </a:t>
            </a:r>
            <a:r>
              <a:rPr lang="en-US" sz="2300">
                <a:solidFill>
                  <a:srgbClr val="0000FF"/>
                </a:solidFill>
                <a:latin typeface="Times New Roman" pitchFamily="18" charset="0"/>
                <a:cs typeface="Times New Roman" pitchFamily="18" charset="0"/>
              </a:rPr>
              <a:t>cầm vũ khí bảo vệ quê hương và tưng bừng nhảy múa mừng chiến công hay cảm tạ thần linh, … Đó là </a:t>
            </a:r>
            <a:r>
              <a:rPr lang="en-US" sz="2300">
                <a:solidFill>
                  <a:srgbClr val="FF0000"/>
                </a:solidFill>
                <a:latin typeface="Times New Roman" pitchFamily="18" charset="0"/>
                <a:cs typeface="Times New Roman" pitchFamily="18" charset="0"/>
              </a:rPr>
              <a:t>con người </a:t>
            </a:r>
            <a:r>
              <a:rPr lang="en-US" sz="2300">
                <a:solidFill>
                  <a:srgbClr val="0000FF"/>
                </a:solidFill>
                <a:latin typeface="Times New Roman" pitchFamily="18" charset="0"/>
                <a:cs typeface="Times New Roman" pitchFamily="18" charset="0"/>
              </a:rPr>
              <a:t>thuần hậu, hiền hòa, mang tính nhân bản sâu sắc. Bên cạnh và xung quanh </a:t>
            </a:r>
            <a:r>
              <a:rPr lang="en-US" sz="2300">
                <a:solidFill>
                  <a:srgbClr val="FF0000"/>
                </a:solidFill>
                <a:latin typeface="Times New Roman" pitchFamily="18" charset="0"/>
                <a:cs typeface="Times New Roman" pitchFamily="18" charset="0"/>
              </a:rPr>
              <a:t>con người </a:t>
            </a:r>
            <a:r>
              <a:rPr lang="en-US" sz="2300">
                <a:solidFill>
                  <a:srgbClr val="0000FF"/>
                </a:solidFill>
                <a:latin typeface="Times New Roman" pitchFamily="18" charset="0"/>
                <a:cs typeface="Times New Roman" pitchFamily="18" charset="0"/>
              </a:rPr>
              <a:t>đầy ý thức làm chủ ấy là những cánh cò bay lả bay la, những chim Lạc, chim Hồng, những đàn cá lội tung tăng, … Đó đây, hình tượng ghép đôi muông thú, nam nữ còn nói lên sự khát khao cuộc sống ấm no, yên vui của người dân.</a:t>
            </a:r>
          </a:p>
          <a:p>
            <a:pPr algn="just">
              <a:lnSpc>
                <a:spcPct val="150000"/>
              </a:lnSpc>
            </a:pPr>
            <a:r>
              <a:rPr lang="en-US" sz="2300">
                <a:solidFill>
                  <a:srgbClr val="0000FF"/>
                </a:solidFill>
                <a:latin typeface="Times New Roman" pitchFamily="18" charset="0"/>
                <a:cs typeface="Times New Roman" pitchFamily="18" charset="0"/>
              </a:rPr>
              <a:t> </a:t>
            </a:r>
            <a:endParaRPr lang="vi-VN" sz="2300">
              <a:solidFill>
                <a:srgbClr val="0000FF"/>
              </a:solidFill>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pic>
        <p:nvPicPr>
          <p:cNvPr id="5" name="Picture 4" descr="NGUOI TA LA HOA DAT.PNG"/>
          <p:cNvPicPr>
            <a:picLocks noChangeAspect="1"/>
          </p:cNvPicPr>
          <p:nvPr/>
        </p:nvPicPr>
        <p:blipFill>
          <a:blip r:embed="rId3"/>
          <a:stretch>
            <a:fillRect/>
          </a:stretch>
        </p:blipFill>
        <p:spPr>
          <a:xfrm>
            <a:off x="1524001" y="228600"/>
            <a:ext cx="6172199" cy="6277565"/>
          </a:xfrm>
          <a:prstGeom prst="rect">
            <a:avLst/>
          </a:prstGeom>
          <a:ln w="76200">
            <a:solidFill>
              <a:srgbClr val="0070C0"/>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pic>
        <p:nvPicPr>
          <p:cNvPr id="6" name="Picture 5" descr="PHIEU BAI TAP.png"/>
          <p:cNvPicPr>
            <a:picLocks noChangeAspect="1"/>
          </p:cNvPicPr>
          <p:nvPr/>
        </p:nvPicPr>
        <p:blipFill>
          <a:blip r:embed="rId3"/>
          <a:stretch>
            <a:fillRect/>
          </a:stretch>
        </p:blipFill>
        <p:spPr>
          <a:xfrm>
            <a:off x="0" y="0"/>
            <a:ext cx="9144000" cy="6857999"/>
          </a:xfrm>
          <a:prstGeom prst="rect">
            <a:avLst/>
          </a:prstGeom>
        </p:spPr>
      </p:pic>
      <p:pic>
        <p:nvPicPr>
          <p:cNvPr id="7" name="Picture 6" descr="HOA VAN.jpg">
            <a:hlinkClick r:id="rId4" action="ppaction://hlinkfile"/>
          </p:cNvPr>
          <p:cNvPicPr>
            <a:picLocks noChangeAspect="1"/>
          </p:cNvPicPr>
          <p:nvPr/>
        </p:nvPicPr>
        <p:blipFill>
          <a:blip r:embed="rId5">
            <a:clrChange>
              <a:clrFrom>
                <a:srgbClr val="FAFFFF"/>
              </a:clrFrom>
              <a:clrTo>
                <a:srgbClr val="FAFFFF">
                  <a:alpha val="0"/>
                </a:srgbClr>
              </a:clrTo>
            </a:clrChange>
          </a:blip>
          <a:stretch>
            <a:fillRect/>
          </a:stretch>
        </p:blipFill>
        <p:spPr>
          <a:xfrm>
            <a:off x="8229600" y="6012180"/>
            <a:ext cx="859246" cy="845820"/>
          </a:xfrm>
          <a:prstGeom prst="rect">
            <a:avLst/>
          </a:prstGeom>
          <a:ln w="76200">
            <a:noFill/>
          </a:ln>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
        <p:nvSpPr>
          <p:cNvPr id="3" name="TextBox 2"/>
          <p:cNvSpPr txBox="1">
            <a:spLocks noChangeArrowheads="1"/>
          </p:cNvSpPr>
          <p:nvPr/>
        </p:nvSpPr>
        <p:spPr bwMode="auto">
          <a:xfrm>
            <a:off x="76200" y="749300"/>
            <a:ext cx="8915400" cy="6108700"/>
          </a:xfrm>
          <a:prstGeom prst="rect">
            <a:avLst/>
          </a:prstGeom>
          <a:noFill/>
          <a:ln w="9525">
            <a:noFill/>
            <a:miter lim="800000"/>
            <a:headEnd/>
            <a:tailEnd/>
          </a:ln>
        </p:spPr>
        <p:txBody>
          <a:bodyPr>
            <a:spAutoFit/>
          </a:bodyPr>
          <a:lstStyle/>
          <a:p>
            <a:pPr algn="just"/>
            <a:r>
              <a:rPr lang="en-US" sz="2300">
                <a:solidFill>
                  <a:srgbClr val="0000FF"/>
                </a:solidFill>
                <a:latin typeface="Times New Roman" pitchFamily="18" charset="0"/>
                <a:cs typeface="Times New Roman" pitchFamily="18" charset="0"/>
              </a:rPr>
              <a:t>           Niềm tự hào chính đáng của chúng ta trong nền văn hóa Đông Sơn chính là bộ sưu tập trống đồng hết sức phong phú.</a:t>
            </a:r>
          </a:p>
          <a:p>
            <a:pPr algn="just"/>
            <a:r>
              <a:rPr lang="en-US" sz="2300">
                <a:solidFill>
                  <a:srgbClr val="0000FF"/>
                </a:solidFill>
                <a:latin typeface="Times New Roman" pitchFamily="18" charset="0"/>
                <a:cs typeface="Times New Roman" pitchFamily="18" charset="0"/>
              </a:rPr>
              <a:t>    Trống đồng Đông Sơn </a:t>
            </a:r>
            <a:r>
              <a:rPr lang="en-US" sz="2300" smtClean="0">
                <a:solidFill>
                  <a:srgbClr val="0000FF"/>
                </a:solidFill>
                <a:latin typeface="Times New Roman" pitchFamily="18" charset="0"/>
                <a:cs typeface="Times New Roman" pitchFamily="18" charset="0"/>
              </a:rPr>
              <a:t>đa dạng không chỉ về </a:t>
            </a:r>
            <a:r>
              <a:rPr lang="en-US" sz="2300">
                <a:solidFill>
                  <a:srgbClr val="0000FF"/>
                </a:solidFill>
                <a:latin typeface="Times New Roman" pitchFamily="18" charset="0"/>
                <a:cs typeface="Times New Roman" pitchFamily="18" charset="0"/>
              </a:rPr>
              <a:t>hình dáng, kích thước mà cả về phong cách trang trí, sắp xếp hoa văn. Giữa mặt trống bao giờ cũng có hình ngôi sao nhiều cánh tỏa ra xung quanh. Tiếp đến là những hình tròn đồng tâm, hình vũ công nhảy múa, chèo thuyền, hình chim bay, hươu nai có gạc, …</a:t>
            </a:r>
          </a:p>
          <a:p>
            <a:pPr algn="just"/>
            <a:r>
              <a:rPr lang="en-US" sz="2300">
                <a:solidFill>
                  <a:srgbClr val="0000FF"/>
                </a:solidFill>
                <a:latin typeface="Times New Roman" pitchFamily="18" charset="0"/>
                <a:cs typeface="Times New Roman" pitchFamily="18" charset="0"/>
              </a:rPr>
              <a:t>           Nổi bật trên hoa văn trống đồng là hình ảnh con người hòa với thiên nhiên. Con người lao động, đánh cá, săn bắn. Con người đánh trống, thổi kèn. Con người cầm vũ khí bảo vệ quê hương và tưng bừng nhảy múa mừng chiến công hay cảm tạ thần linh, … Đó là con người thuần hậu, hiền hòa, mang tính nhân bản sâu sắc. Bên cạnh và xung quanh con người đầy ý thức làm chủ ấy là những cánh cò bay lả bay la, những chim Lạc, chim Hồng, những đàn cá lội tung tăng, … Đó đây, hình tượng ghép đôi muông thú, nam nữ còn nói lên sự khát khao cuộc sống ấm no, yên vui của người dân.</a:t>
            </a:r>
          </a:p>
          <a:p>
            <a:pPr algn="r"/>
            <a:r>
              <a:rPr lang="en-US" sz="2300">
                <a:solidFill>
                  <a:srgbClr val="0000FF"/>
                </a:solidFill>
                <a:latin typeface="Times New Roman" pitchFamily="18" charset="0"/>
                <a:cs typeface="Times New Roman" pitchFamily="18" charset="0"/>
              </a:rPr>
              <a:t> </a:t>
            </a:r>
            <a:r>
              <a:rPr lang="en-US" sz="2300" i="1">
                <a:solidFill>
                  <a:srgbClr val="0000FF"/>
                </a:solidFill>
                <a:latin typeface="Times New Roman" pitchFamily="18" charset="0"/>
                <a:cs typeface="Times New Roman" pitchFamily="18" charset="0"/>
              </a:rPr>
              <a:t>Theo </a:t>
            </a:r>
            <a:r>
              <a:rPr lang="en-US" sz="2000" b="1">
                <a:solidFill>
                  <a:srgbClr val="0000FF"/>
                </a:solidFill>
                <a:latin typeface="Times New Roman" pitchFamily="18" charset="0"/>
                <a:cs typeface="Times New Roman" pitchFamily="18" charset="0"/>
              </a:rPr>
              <a:t>NGUYỄN VĂN HUYÊN</a:t>
            </a:r>
            <a:endParaRPr lang="vi-VN" sz="2000" b="1">
              <a:solidFill>
                <a:srgbClr val="0000FF"/>
              </a:solidFill>
              <a:latin typeface="Times New Roman" pitchFamily="18" charset="0"/>
              <a:cs typeface="Times New Roman" pitchFamily="18" charset="0"/>
            </a:endParaRPr>
          </a:p>
        </p:txBody>
      </p:sp>
      <p:sp>
        <p:nvSpPr>
          <p:cNvPr id="4" name="TextBox 8"/>
          <p:cNvSpPr txBox="1">
            <a:spLocks noChangeArrowheads="1"/>
          </p:cNvSpPr>
          <p:nvPr/>
        </p:nvSpPr>
        <p:spPr bwMode="auto">
          <a:xfrm>
            <a:off x="1752600" y="152400"/>
            <a:ext cx="4800600" cy="369888"/>
          </a:xfrm>
          <a:prstGeom prst="rect">
            <a:avLst/>
          </a:prstGeom>
          <a:noFill/>
          <a:ln w="9525">
            <a:noFill/>
            <a:miter lim="800000"/>
            <a:headEnd/>
            <a:tailEnd/>
          </a:ln>
        </p:spPr>
        <p:txBody>
          <a:bodyPr>
            <a:spAutoFit/>
          </a:bodyPr>
          <a:lstStyle/>
          <a:p>
            <a:endParaRPr lang="vi-VN"/>
          </a:p>
        </p:txBody>
      </p:sp>
      <p:sp>
        <p:nvSpPr>
          <p:cNvPr id="5" name="Rectangle 4"/>
          <p:cNvSpPr/>
          <p:nvPr/>
        </p:nvSpPr>
        <p:spPr>
          <a:xfrm>
            <a:off x="2362200" y="0"/>
            <a:ext cx="4643644" cy="646331"/>
          </a:xfrm>
          <a:prstGeom prst="rect">
            <a:avLst/>
          </a:prstGeom>
          <a:noFill/>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a:ln w="11430">
                  <a:solidFill>
                    <a:srgbClr val="C0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Trống đồng Đông Sơn</a:t>
            </a:r>
          </a:p>
        </p:txBody>
      </p:sp>
      <p:cxnSp>
        <p:nvCxnSpPr>
          <p:cNvPr id="6" name="Straight Connector 5"/>
          <p:cNvCxnSpPr/>
          <p:nvPr/>
        </p:nvCxnSpPr>
        <p:spPr>
          <a:xfrm>
            <a:off x="2514600" y="1143000"/>
            <a:ext cx="1295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0" y="1447800"/>
            <a:ext cx="2209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24200" y="1828800"/>
            <a:ext cx="1066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3581400"/>
            <a:ext cx="914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71800" y="3962400"/>
            <a:ext cx="990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91000" y="3962400"/>
            <a:ext cx="914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7800" y="3962400"/>
            <a:ext cx="914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43800" y="3962400"/>
            <a:ext cx="1295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4267200"/>
            <a:ext cx="914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96200" y="4648200"/>
            <a:ext cx="1066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4953000"/>
            <a:ext cx="990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4953000"/>
            <a:ext cx="1066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5" presetClass="entr" presetSubtype="1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par>
                                <p:cTn id="38" presetID="5" presetClass="entr" presetSubtype="1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
        <p:nvSpPr>
          <p:cNvPr id="3" name="TextBox 2"/>
          <p:cNvSpPr txBox="1">
            <a:spLocks noChangeArrowheads="1"/>
          </p:cNvSpPr>
          <p:nvPr/>
        </p:nvSpPr>
        <p:spPr bwMode="auto">
          <a:xfrm>
            <a:off x="76200" y="1143000"/>
            <a:ext cx="8915400" cy="5337175"/>
          </a:xfrm>
          <a:prstGeom prst="rect">
            <a:avLst/>
          </a:prstGeom>
          <a:noFill/>
          <a:ln w="9525">
            <a:noFill/>
            <a:miter lim="800000"/>
            <a:headEnd/>
            <a:tailEnd/>
          </a:ln>
        </p:spPr>
        <p:txBody>
          <a:bodyPr>
            <a:spAutoFit/>
          </a:bodyPr>
          <a:lstStyle/>
          <a:p>
            <a:pPr algn="just">
              <a:lnSpc>
                <a:spcPct val="150000"/>
              </a:lnSpc>
            </a:pPr>
            <a:r>
              <a:rPr lang="en-US" sz="2300">
                <a:solidFill>
                  <a:srgbClr val="0000FF"/>
                </a:solidFill>
                <a:latin typeface="Times New Roman" pitchFamily="18" charset="0"/>
                <a:cs typeface="Times New Roman" pitchFamily="18" charset="0"/>
              </a:rPr>
              <a:t>     Nổi bật trên hoa văn trống đồng là hình ảnh con người hòa với thiên nhiên. Con người lao động, đánh cá, săn bắn. Con người đánh trống, thổi kèn. Con người cầm vũ khí bảo vệ quê hương và tưng bừng nhảy múa mừng chiến công hay cảm tạ thần linh, … Đó là con người thuần hậu, hiền hòa, mang tính nhân bản sâu sắc. Bên cạnh và xung quanh con người đầy ý thức làm chủ ấy là những cánh cò bay lả bay la, những chim Lạc, chim Hồng, những đàn cá lội tung tăng, … Đó đây, hình tượng ghép đôi muông thú, nam nữ còn nói lên sự khát khao cuộc sống ấm no, yên vui của người dân.</a:t>
            </a:r>
          </a:p>
          <a:p>
            <a:pPr algn="just">
              <a:lnSpc>
                <a:spcPct val="150000"/>
              </a:lnSpc>
            </a:pPr>
            <a:r>
              <a:rPr lang="en-US" sz="2300">
                <a:solidFill>
                  <a:srgbClr val="0000FF"/>
                </a:solidFill>
                <a:latin typeface="Times New Roman" pitchFamily="18" charset="0"/>
                <a:cs typeface="Times New Roman" pitchFamily="18" charset="0"/>
              </a:rPr>
              <a:t> </a:t>
            </a:r>
            <a:endParaRPr lang="vi-VN" sz="2300">
              <a:solidFill>
                <a:srgbClr val="0000FF"/>
              </a:solidFill>
              <a:latin typeface="Times New Roman" pitchFamily="18" charset="0"/>
              <a:cs typeface="Times New Roman" pitchFamily="18" charset="0"/>
            </a:endParaRPr>
          </a:p>
        </p:txBody>
      </p:sp>
      <p:sp>
        <p:nvSpPr>
          <p:cNvPr id="4" name="TextBox 3"/>
          <p:cNvSpPr txBox="1">
            <a:spLocks noChangeArrowheads="1"/>
          </p:cNvSpPr>
          <p:nvPr/>
        </p:nvSpPr>
        <p:spPr bwMode="auto">
          <a:xfrm>
            <a:off x="76200" y="1143000"/>
            <a:ext cx="8915400" cy="5402263"/>
          </a:xfrm>
          <a:prstGeom prst="rect">
            <a:avLst/>
          </a:prstGeom>
          <a:noFill/>
          <a:ln w="9525">
            <a:noFill/>
            <a:miter lim="800000"/>
            <a:headEnd/>
            <a:tailEnd/>
          </a:ln>
        </p:spPr>
        <p:txBody>
          <a:bodyPr>
            <a:spAutoFit/>
          </a:bodyPr>
          <a:lstStyle/>
          <a:p>
            <a:pPr algn="just">
              <a:lnSpc>
                <a:spcPct val="150000"/>
              </a:lnSpc>
            </a:pPr>
            <a:r>
              <a:rPr lang="en-US" sz="2300">
                <a:solidFill>
                  <a:srgbClr val="0000FF"/>
                </a:solidFill>
                <a:latin typeface="Times New Roman" pitchFamily="18" charset="0"/>
                <a:cs typeface="Times New Roman" pitchFamily="18" charset="0"/>
              </a:rPr>
              <a:t>     Nổi bật trên hoa văn trống đồng là hình ảnh con người hòa với thiên nhiên. </a:t>
            </a:r>
            <a:r>
              <a:rPr lang="en-US" sz="2300">
                <a:solidFill>
                  <a:srgbClr val="FF0000"/>
                </a:solidFill>
                <a:latin typeface="Times New Roman" pitchFamily="18" charset="0"/>
                <a:cs typeface="Times New Roman" pitchFamily="18" charset="0"/>
              </a:rPr>
              <a:t>Con người lao động, đánh cá, săn bắn. Con người đánh trống, thổi kèn. Con người cầm vũ khí bảo vệ quê hương và tưng bừng nhảy múa mừng chiến công hay cảm tạ thần linh, … </a:t>
            </a:r>
            <a:r>
              <a:rPr lang="en-US" sz="2300">
                <a:solidFill>
                  <a:srgbClr val="0000FF"/>
                </a:solidFill>
                <a:latin typeface="Times New Roman" pitchFamily="18" charset="0"/>
                <a:cs typeface="Times New Roman" pitchFamily="18" charset="0"/>
              </a:rPr>
              <a:t>Đó là con người thuần hậu, hiền hòa, mang tính nhân bản sâu sắc. Bên cạnh và xung quanh con người đầy ý thức làm chủ ấy là những cánh cò bay lả bay la, những chim Lạc, chim Hồng, những đàn cá lội tung tăng, … Đó đây, hình tượng ghép đôi muông thú, nam nữ còn nói lên sự khát khao cuộc sống ấm no, yên vui của người dân.</a:t>
            </a:r>
          </a:p>
          <a:p>
            <a:pPr algn="just">
              <a:lnSpc>
                <a:spcPct val="150000"/>
              </a:lnSpc>
            </a:pPr>
            <a:r>
              <a:rPr lang="en-US" sz="2300">
                <a:solidFill>
                  <a:srgbClr val="0000FF"/>
                </a:solidFill>
                <a:latin typeface="Times New Roman" pitchFamily="18" charset="0"/>
                <a:cs typeface="Times New Roman" pitchFamily="18" charset="0"/>
              </a:rPr>
              <a:t> </a:t>
            </a:r>
            <a:endParaRPr lang="vi-VN" sz="2300">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76200" y="1143000"/>
            <a:ext cx="8915400" cy="5402263"/>
          </a:xfrm>
          <a:prstGeom prst="rect">
            <a:avLst/>
          </a:prstGeom>
          <a:noFill/>
          <a:ln w="9525">
            <a:noFill/>
            <a:miter lim="800000"/>
            <a:headEnd/>
            <a:tailEnd/>
          </a:ln>
        </p:spPr>
        <p:txBody>
          <a:bodyPr>
            <a:spAutoFit/>
          </a:bodyPr>
          <a:lstStyle/>
          <a:p>
            <a:pPr algn="just">
              <a:lnSpc>
                <a:spcPct val="150000"/>
              </a:lnSpc>
            </a:pPr>
            <a:r>
              <a:rPr lang="en-US" sz="2300">
                <a:solidFill>
                  <a:srgbClr val="0000FF"/>
                </a:solidFill>
                <a:latin typeface="Times New Roman" pitchFamily="18" charset="0"/>
                <a:cs typeface="Times New Roman" pitchFamily="18" charset="0"/>
              </a:rPr>
              <a:t>     Nổi bật trên hoa văn trống đồng là hình ảnh con người hòa với thiên nhiên. </a:t>
            </a:r>
            <a:r>
              <a:rPr lang="en-US" sz="2300">
                <a:solidFill>
                  <a:srgbClr val="FF0000"/>
                </a:solidFill>
                <a:latin typeface="Times New Roman" pitchFamily="18" charset="0"/>
                <a:cs typeface="Times New Roman" pitchFamily="18" charset="0"/>
              </a:rPr>
              <a:t>Con người lao động, đánh cá, săn bắn. Con người đánh trống, thổi kèn. Con người cầm vũ khí bảo vệ quê hương và tưng bừng nhảy múa mừng chiến công hay cảm tạ thần linh, …</a:t>
            </a:r>
            <a:r>
              <a:rPr lang="en-US" sz="2300">
                <a:solidFill>
                  <a:srgbClr val="0000FF"/>
                </a:solidFill>
                <a:latin typeface="Times New Roman" pitchFamily="18" charset="0"/>
                <a:cs typeface="Times New Roman" pitchFamily="18" charset="0"/>
              </a:rPr>
              <a:t> Đó là con người thuần hậu, hiền hòa, mang tính nhân bản sâu sắc. Bên cạnh và xung quanh con người đầy ý thức làm chủ ấy là những cánh cò bay lả bay la, những chim Lạc, chim Hồng, những đàn cá lội tung tăng, </a:t>
            </a:r>
            <a:r>
              <a:rPr lang="en-US" sz="2300">
                <a:solidFill>
                  <a:srgbClr val="FF0000"/>
                </a:solidFill>
                <a:latin typeface="Times New Roman" pitchFamily="18" charset="0"/>
                <a:cs typeface="Times New Roman" pitchFamily="18" charset="0"/>
              </a:rPr>
              <a:t>…</a:t>
            </a:r>
            <a:r>
              <a:rPr lang="en-US" sz="2300">
                <a:solidFill>
                  <a:srgbClr val="0000FF"/>
                </a:solidFill>
                <a:latin typeface="Times New Roman" pitchFamily="18" charset="0"/>
                <a:cs typeface="Times New Roman" pitchFamily="18" charset="0"/>
              </a:rPr>
              <a:t> Đó đây, hình tượng ghép đôi muông thú, nam nữ còn nói lên sự khát khao cuộc sống ấm no, yên vui của người dân.</a:t>
            </a:r>
          </a:p>
          <a:p>
            <a:pPr algn="just">
              <a:lnSpc>
                <a:spcPct val="150000"/>
              </a:lnSpc>
            </a:pPr>
            <a:r>
              <a:rPr lang="en-US" sz="2300">
                <a:solidFill>
                  <a:srgbClr val="0000FF"/>
                </a:solidFill>
                <a:latin typeface="Times New Roman" pitchFamily="18" charset="0"/>
                <a:cs typeface="Times New Roman" pitchFamily="18" charset="0"/>
              </a:rPr>
              <a:t> </a:t>
            </a:r>
            <a:endParaRPr lang="vi-VN" sz="2300">
              <a:solidFill>
                <a:srgbClr val="0000FF"/>
              </a:solidFill>
              <a:latin typeface="Times New Roman" pitchFamily="18" charset="0"/>
              <a:cs typeface="Times New Roman" pitchFamily="18" charset="0"/>
            </a:endParaRPr>
          </a:p>
        </p:txBody>
      </p:sp>
      <p:sp>
        <p:nvSpPr>
          <p:cNvPr id="6" name="TextBox 5"/>
          <p:cNvSpPr txBox="1">
            <a:spLocks noChangeArrowheads="1"/>
          </p:cNvSpPr>
          <p:nvPr/>
        </p:nvSpPr>
        <p:spPr bwMode="auto">
          <a:xfrm>
            <a:off x="76200" y="1143000"/>
            <a:ext cx="8915400" cy="5402263"/>
          </a:xfrm>
          <a:prstGeom prst="rect">
            <a:avLst/>
          </a:prstGeom>
          <a:noFill/>
          <a:ln w="9525">
            <a:noFill/>
            <a:miter lim="800000"/>
            <a:headEnd/>
            <a:tailEnd/>
          </a:ln>
        </p:spPr>
        <p:txBody>
          <a:bodyPr>
            <a:spAutoFit/>
          </a:bodyPr>
          <a:lstStyle/>
          <a:p>
            <a:pPr algn="just">
              <a:lnSpc>
                <a:spcPct val="150000"/>
              </a:lnSpc>
            </a:pPr>
            <a:r>
              <a:rPr lang="en-US" sz="2300">
                <a:solidFill>
                  <a:srgbClr val="0000FF"/>
                </a:solidFill>
                <a:latin typeface="Times New Roman" pitchFamily="18" charset="0"/>
                <a:cs typeface="Times New Roman" pitchFamily="18" charset="0"/>
              </a:rPr>
              <a:t>     Nổi bật trên hoa văn trống đồng là hình ảnh con người hòa với thiên nhiên. </a:t>
            </a:r>
            <a:r>
              <a:rPr lang="en-US" sz="2300">
                <a:solidFill>
                  <a:srgbClr val="FF0000"/>
                </a:solidFill>
                <a:latin typeface="Times New Roman" pitchFamily="18" charset="0"/>
                <a:cs typeface="Times New Roman" pitchFamily="18" charset="0"/>
              </a:rPr>
              <a:t>Con người lao động, đánh cá, săn bắn. Con người đánh trống, thổi kèn. Con người cầm vũ khí bảo vệ quê hương và tưng bừng nhảy múa mừng chiến công hay cảm tạ thần linh, …</a:t>
            </a:r>
            <a:r>
              <a:rPr lang="en-US" sz="2300">
                <a:solidFill>
                  <a:srgbClr val="0000FF"/>
                </a:solidFill>
                <a:latin typeface="Times New Roman" pitchFamily="18" charset="0"/>
                <a:cs typeface="Times New Roman" pitchFamily="18" charset="0"/>
              </a:rPr>
              <a:t> </a:t>
            </a:r>
            <a:r>
              <a:rPr lang="en-US" sz="2300">
                <a:latin typeface="Times New Roman" pitchFamily="18" charset="0"/>
                <a:cs typeface="Times New Roman" pitchFamily="18" charset="0"/>
              </a:rPr>
              <a:t>Đó là con người thuần hậu, hiền hòa, mang tính nhân bản sâu sắc. </a:t>
            </a:r>
            <a:r>
              <a:rPr lang="en-US" sz="2300">
                <a:solidFill>
                  <a:srgbClr val="0000FF"/>
                </a:solidFill>
                <a:latin typeface="Times New Roman" pitchFamily="18" charset="0"/>
                <a:cs typeface="Times New Roman" pitchFamily="18" charset="0"/>
              </a:rPr>
              <a:t>Bên cạnh và xung quanh con người đầy ý thức làm chủ ấy là những cánh cò bay lả bay la, những chim Lạc, chim Hồng, những đàn cá lội tung tăng, </a:t>
            </a:r>
            <a:r>
              <a:rPr lang="en-US" sz="2300">
                <a:solidFill>
                  <a:srgbClr val="FF0000"/>
                </a:solidFill>
                <a:latin typeface="Times New Roman" pitchFamily="18" charset="0"/>
                <a:cs typeface="Times New Roman" pitchFamily="18" charset="0"/>
              </a:rPr>
              <a:t>…</a:t>
            </a:r>
            <a:r>
              <a:rPr lang="en-US" sz="2300">
                <a:solidFill>
                  <a:srgbClr val="0000FF"/>
                </a:solidFill>
                <a:latin typeface="Times New Roman" pitchFamily="18" charset="0"/>
                <a:cs typeface="Times New Roman" pitchFamily="18" charset="0"/>
              </a:rPr>
              <a:t> Đó đây, hình tượng ghép đôi muông thú, nam nữ còn nói lên sự khát khao cuộc sống ấm no, yên vui của người dân.</a:t>
            </a:r>
          </a:p>
          <a:p>
            <a:pPr algn="just">
              <a:lnSpc>
                <a:spcPct val="150000"/>
              </a:lnSpc>
            </a:pPr>
            <a:r>
              <a:rPr lang="en-US" sz="2300">
                <a:solidFill>
                  <a:srgbClr val="0000FF"/>
                </a:solidFill>
                <a:latin typeface="Times New Roman" pitchFamily="18" charset="0"/>
                <a:cs typeface="Times New Roman" pitchFamily="18" charset="0"/>
              </a:rPr>
              <a:t> </a:t>
            </a:r>
            <a:endParaRPr lang="vi-VN" sz="2300">
              <a:solidFill>
                <a:srgbClr val="0000FF"/>
              </a:solidFill>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Picture 053"/>
          <p:cNvPicPr>
            <a:picLocks noChangeAspect="1" noChangeArrowheads="1"/>
          </p:cNvPicPr>
          <p:nvPr/>
        </p:nvPicPr>
        <p:blipFill>
          <a:blip r:embed="rId4">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graphicFrame>
        <p:nvGraphicFramePr>
          <p:cNvPr id="3" name="Object 2"/>
          <p:cNvGraphicFramePr>
            <a:graphicFrameLocks noChangeAspect="1"/>
          </p:cNvGraphicFramePr>
          <p:nvPr/>
        </p:nvGraphicFramePr>
        <p:xfrm>
          <a:off x="3886200" y="2743200"/>
          <a:ext cx="1446213" cy="1447800"/>
        </p:xfrm>
        <a:graphic>
          <a:graphicData uri="http://schemas.openxmlformats.org/presentationml/2006/ole">
            <p:oleObj spid="_x0000_s54274" name="CorelDRAW" r:id="rId5" imgW="3709440" imgH="3709440" progId="">
              <p:embed/>
            </p:oleObj>
          </a:graphicData>
        </a:graphic>
      </p:graphicFrame>
      <p:sp>
        <p:nvSpPr>
          <p:cNvPr id="4" name="Oval 49" descr="Newsprint"/>
          <p:cNvSpPr>
            <a:spLocks noChangeArrowheads="1"/>
          </p:cNvSpPr>
          <p:nvPr/>
        </p:nvSpPr>
        <p:spPr bwMode="auto">
          <a:xfrm>
            <a:off x="4267200"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60</a:t>
            </a:r>
          </a:p>
        </p:txBody>
      </p:sp>
      <p:sp>
        <p:nvSpPr>
          <p:cNvPr id="5" name="Oval 50" descr="Newsprint"/>
          <p:cNvSpPr>
            <a:spLocks noChangeArrowheads="1"/>
          </p:cNvSpPr>
          <p:nvPr/>
        </p:nvSpPr>
        <p:spPr bwMode="auto">
          <a:xfrm>
            <a:off x="4267200"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59</a:t>
            </a:r>
          </a:p>
        </p:txBody>
      </p:sp>
      <p:sp>
        <p:nvSpPr>
          <p:cNvPr id="6" name="Oval 51"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58</a:t>
            </a:r>
          </a:p>
        </p:txBody>
      </p:sp>
      <p:sp>
        <p:nvSpPr>
          <p:cNvPr id="7" name="Oval 52" descr="Newsprint"/>
          <p:cNvSpPr>
            <a:spLocks noChangeArrowheads="1"/>
          </p:cNvSpPr>
          <p:nvPr/>
        </p:nvSpPr>
        <p:spPr bwMode="auto">
          <a:xfrm>
            <a:off x="4267200"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57</a:t>
            </a:r>
          </a:p>
        </p:txBody>
      </p:sp>
      <p:sp>
        <p:nvSpPr>
          <p:cNvPr id="8" name="Oval 53" descr="Newsprint"/>
          <p:cNvSpPr>
            <a:spLocks noChangeArrowheads="1"/>
          </p:cNvSpPr>
          <p:nvPr/>
        </p:nvSpPr>
        <p:spPr bwMode="auto">
          <a:xfrm>
            <a:off x="4267200"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56</a:t>
            </a:r>
          </a:p>
        </p:txBody>
      </p:sp>
      <p:sp>
        <p:nvSpPr>
          <p:cNvPr id="9" name="Oval 54"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55</a:t>
            </a:r>
          </a:p>
        </p:txBody>
      </p:sp>
      <p:sp>
        <p:nvSpPr>
          <p:cNvPr id="10" name="Oval 55"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54</a:t>
            </a:r>
          </a:p>
        </p:txBody>
      </p:sp>
      <p:sp>
        <p:nvSpPr>
          <p:cNvPr id="11" name="Oval 56"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53</a:t>
            </a:r>
          </a:p>
        </p:txBody>
      </p:sp>
      <p:sp>
        <p:nvSpPr>
          <p:cNvPr id="12" name="Oval 57"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52</a:t>
            </a:r>
          </a:p>
        </p:txBody>
      </p:sp>
      <p:sp>
        <p:nvSpPr>
          <p:cNvPr id="13" name="Oval 58"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51</a:t>
            </a:r>
          </a:p>
        </p:txBody>
      </p:sp>
      <p:sp>
        <p:nvSpPr>
          <p:cNvPr id="14" name="Oval 49" descr="Newsprint"/>
          <p:cNvSpPr>
            <a:spLocks noChangeArrowheads="1"/>
          </p:cNvSpPr>
          <p:nvPr/>
        </p:nvSpPr>
        <p:spPr bwMode="auto">
          <a:xfrm>
            <a:off x="4267200"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50</a:t>
            </a:r>
          </a:p>
        </p:txBody>
      </p:sp>
      <p:sp>
        <p:nvSpPr>
          <p:cNvPr id="15" name="Oval 50"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49</a:t>
            </a:r>
          </a:p>
        </p:txBody>
      </p:sp>
      <p:sp>
        <p:nvSpPr>
          <p:cNvPr id="16" name="Oval 51" descr="Newsprint"/>
          <p:cNvSpPr>
            <a:spLocks noChangeArrowheads="1"/>
          </p:cNvSpPr>
          <p:nvPr/>
        </p:nvSpPr>
        <p:spPr bwMode="auto">
          <a:xfrm>
            <a:off x="4267200"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48</a:t>
            </a:r>
          </a:p>
        </p:txBody>
      </p:sp>
      <p:sp>
        <p:nvSpPr>
          <p:cNvPr id="17" name="Oval 52" descr="Newsprint"/>
          <p:cNvSpPr>
            <a:spLocks noChangeArrowheads="1"/>
          </p:cNvSpPr>
          <p:nvPr/>
        </p:nvSpPr>
        <p:spPr bwMode="auto">
          <a:xfrm>
            <a:off x="4267200"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47</a:t>
            </a:r>
          </a:p>
        </p:txBody>
      </p:sp>
      <p:sp>
        <p:nvSpPr>
          <p:cNvPr id="18" name="Oval 53" descr="Newsprint"/>
          <p:cNvSpPr>
            <a:spLocks noChangeArrowheads="1"/>
          </p:cNvSpPr>
          <p:nvPr/>
        </p:nvSpPr>
        <p:spPr bwMode="auto">
          <a:xfrm>
            <a:off x="4267200"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46</a:t>
            </a:r>
          </a:p>
        </p:txBody>
      </p:sp>
      <p:sp>
        <p:nvSpPr>
          <p:cNvPr id="19" name="Oval 54"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45</a:t>
            </a:r>
          </a:p>
        </p:txBody>
      </p:sp>
      <p:sp>
        <p:nvSpPr>
          <p:cNvPr id="20" name="Oval 55" descr="Newsprint"/>
          <p:cNvSpPr>
            <a:spLocks noChangeArrowheads="1"/>
          </p:cNvSpPr>
          <p:nvPr/>
        </p:nvSpPr>
        <p:spPr bwMode="auto">
          <a:xfrm>
            <a:off x="4281488"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44</a:t>
            </a:r>
          </a:p>
        </p:txBody>
      </p:sp>
      <p:sp>
        <p:nvSpPr>
          <p:cNvPr id="21" name="Oval 56"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43</a:t>
            </a:r>
          </a:p>
        </p:txBody>
      </p:sp>
      <p:sp>
        <p:nvSpPr>
          <p:cNvPr id="22" name="Oval 57"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42</a:t>
            </a:r>
          </a:p>
        </p:txBody>
      </p:sp>
      <p:sp>
        <p:nvSpPr>
          <p:cNvPr id="23" name="Oval 58"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41</a:t>
            </a:r>
          </a:p>
        </p:txBody>
      </p:sp>
      <p:sp>
        <p:nvSpPr>
          <p:cNvPr id="24" name="Oval 49" descr="Newsprint"/>
          <p:cNvSpPr>
            <a:spLocks noChangeArrowheads="1"/>
          </p:cNvSpPr>
          <p:nvPr/>
        </p:nvSpPr>
        <p:spPr bwMode="auto">
          <a:xfrm>
            <a:off x="4281488"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40</a:t>
            </a:r>
          </a:p>
        </p:txBody>
      </p:sp>
      <p:sp>
        <p:nvSpPr>
          <p:cNvPr id="25" name="Oval 50"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39</a:t>
            </a:r>
          </a:p>
        </p:txBody>
      </p:sp>
      <p:sp>
        <p:nvSpPr>
          <p:cNvPr id="26" name="Oval 51" descr="Newsprint"/>
          <p:cNvSpPr>
            <a:spLocks noChangeArrowheads="1"/>
          </p:cNvSpPr>
          <p:nvPr/>
        </p:nvSpPr>
        <p:spPr bwMode="auto">
          <a:xfrm>
            <a:off x="427355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38</a:t>
            </a:r>
          </a:p>
        </p:txBody>
      </p:sp>
      <p:sp>
        <p:nvSpPr>
          <p:cNvPr id="27" name="Oval 52" descr="Newsprint"/>
          <p:cNvSpPr>
            <a:spLocks noChangeArrowheads="1"/>
          </p:cNvSpPr>
          <p:nvPr/>
        </p:nvSpPr>
        <p:spPr bwMode="auto">
          <a:xfrm>
            <a:off x="4267200"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37</a:t>
            </a:r>
          </a:p>
        </p:txBody>
      </p:sp>
      <p:sp>
        <p:nvSpPr>
          <p:cNvPr id="28" name="Oval 53" descr="Newsprint"/>
          <p:cNvSpPr>
            <a:spLocks noChangeArrowheads="1"/>
          </p:cNvSpPr>
          <p:nvPr/>
        </p:nvSpPr>
        <p:spPr bwMode="auto">
          <a:xfrm>
            <a:off x="4267200" y="3128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36</a:t>
            </a:r>
          </a:p>
        </p:txBody>
      </p:sp>
      <p:sp>
        <p:nvSpPr>
          <p:cNvPr id="29" name="Oval 54" descr="Newsprint"/>
          <p:cNvSpPr>
            <a:spLocks noChangeArrowheads="1"/>
          </p:cNvSpPr>
          <p:nvPr/>
        </p:nvSpPr>
        <p:spPr bwMode="auto">
          <a:xfrm>
            <a:off x="4267200"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35</a:t>
            </a:r>
          </a:p>
        </p:txBody>
      </p:sp>
      <p:sp>
        <p:nvSpPr>
          <p:cNvPr id="30" name="Oval 55" descr="Newsprint"/>
          <p:cNvSpPr>
            <a:spLocks noChangeArrowheads="1"/>
          </p:cNvSpPr>
          <p:nvPr/>
        </p:nvSpPr>
        <p:spPr bwMode="auto">
          <a:xfrm>
            <a:off x="4267200" y="3128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34</a:t>
            </a:r>
          </a:p>
        </p:txBody>
      </p:sp>
      <p:sp>
        <p:nvSpPr>
          <p:cNvPr id="31" name="Oval 56" descr="Newsprint"/>
          <p:cNvSpPr>
            <a:spLocks noChangeArrowheads="1"/>
          </p:cNvSpPr>
          <p:nvPr/>
        </p:nvSpPr>
        <p:spPr bwMode="auto">
          <a:xfrm>
            <a:off x="4267200" y="3128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33</a:t>
            </a:r>
          </a:p>
        </p:txBody>
      </p:sp>
      <p:sp>
        <p:nvSpPr>
          <p:cNvPr id="32" name="Oval 57" descr="Newsprint"/>
          <p:cNvSpPr>
            <a:spLocks noChangeArrowheads="1"/>
          </p:cNvSpPr>
          <p:nvPr/>
        </p:nvSpPr>
        <p:spPr bwMode="auto">
          <a:xfrm>
            <a:off x="4267200" y="3128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32</a:t>
            </a:r>
          </a:p>
        </p:txBody>
      </p:sp>
      <p:sp>
        <p:nvSpPr>
          <p:cNvPr id="33" name="Oval 58" descr="Newsprint"/>
          <p:cNvSpPr>
            <a:spLocks noChangeArrowheads="1"/>
          </p:cNvSpPr>
          <p:nvPr/>
        </p:nvSpPr>
        <p:spPr bwMode="auto">
          <a:xfrm>
            <a:off x="4281488" y="3128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31</a:t>
            </a:r>
          </a:p>
        </p:txBody>
      </p:sp>
      <p:sp>
        <p:nvSpPr>
          <p:cNvPr id="34" name="Oval 49" descr="Newsprint"/>
          <p:cNvSpPr>
            <a:spLocks noChangeArrowheads="1"/>
          </p:cNvSpPr>
          <p:nvPr/>
        </p:nvSpPr>
        <p:spPr bwMode="auto">
          <a:xfrm>
            <a:off x="4267200" y="3128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30</a:t>
            </a:r>
          </a:p>
        </p:txBody>
      </p:sp>
      <p:sp>
        <p:nvSpPr>
          <p:cNvPr id="35" name="Oval 50" descr="Newsprint"/>
          <p:cNvSpPr>
            <a:spLocks noChangeArrowheads="1"/>
          </p:cNvSpPr>
          <p:nvPr/>
        </p:nvSpPr>
        <p:spPr bwMode="auto">
          <a:xfrm>
            <a:off x="4267200" y="3128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29</a:t>
            </a:r>
          </a:p>
        </p:txBody>
      </p:sp>
      <p:sp>
        <p:nvSpPr>
          <p:cNvPr id="36" name="Oval 51"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28</a:t>
            </a:r>
          </a:p>
        </p:txBody>
      </p:sp>
      <p:sp>
        <p:nvSpPr>
          <p:cNvPr id="37" name="Oval 52" descr="Newsprint"/>
          <p:cNvSpPr>
            <a:spLocks noChangeArrowheads="1"/>
          </p:cNvSpPr>
          <p:nvPr/>
        </p:nvSpPr>
        <p:spPr bwMode="auto">
          <a:xfrm>
            <a:off x="4267200" y="3128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27</a:t>
            </a:r>
          </a:p>
        </p:txBody>
      </p:sp>
      <p:sp>
        <p:nvSpPr>
          <p:cNvPr id="38" name="Oval 53" descr="Newsprint"/>
          <p:cNvSpPr>
            <a:spLocks noChangeArrowheads="1"/>
          </p:cNvSpPr>
          <p:nvPr/>
        </p:nvSpPr>
        <p:spPr bwMode="auto">
          <a:xfrm>
            <a:off x="4267200" y="3133725"/>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26</a:t>
            </a:r>
          </a:p>
        </p:txBody>
      </p:sp>
      <p:sp>
        <p:nvSpPr>
          <p:cNvPr id="39" name="Oval 54" descr="Newsprint"/>
          <p:cNvSpPr>
            <a:spLocks noChangeArrowheads="1"/>
          </p:cNvSpPr>
          <p:nvPr/>
        </p:nvSpPr>
        <p:spPr bwMode="auto">
          <a:xfrm>
            <a:off x="426720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25</a:t>
            </a:r>
          </a:p>
        </p:txBody>
      </p:sp>
      <p:sp>
        <p:nvSpPr>
          <p:cNvPr id="40" name="Oval 55" descr="Newsprint"/>
          <p:cNvSpPr>
            <a:spLocks noChangeArrowheads="1"/>
          </p:cNvSpPr>
          <p:nvPr/>
        </p:nvSpPr>
        <p:spPr bwMode="auto">
          <a:xfrm>
            <a:off x="426720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24</a:t>
            </a:r>
          </a:p>
        </p:txBody>
      </p:sp>
      <p:sp>
        <p:nvSpPr>
          <p:cNvPr id="41" name="Oval 56" descr="Newsprint"/>
          <p:cNvSpPr>
            <a:spLocks noChangeArrowheads="1"/>
          </p:cNvSpPr>
          <p:nvPr/>
        </p:nvSpPr>
        <p:spPr bwMode="auto">
          <a:xfrm>
            <a:off x="426720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23</a:t>
            </a:r>
          </a:p>
        </p:txBody>
      </p:sp>
      <p:sp>
        <p:nvSpPr>
          <p:cNvPr id="42" name="Oval 57" descr="Newsprint"/>
          <p:cNvSpPr>
            <a:spLocks noChangeArrowheads="1"/>
          </p:cNvSpPr>
          <p:nvPr/>
        </p:nvSpPr>
        <p:spPr bwMode="auto">
          <a:xfrm>
            <a:off x="426720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22</a:t>
            </a:r>
          </a:p>
        </p:txBody>
      </p:sp>
      <p:sp>
        <p:nvSpPr>
          <p:cNvPr id="43" name="Oval 58" descr="Newsprint"/>
          <p:cNvSpPr>
            <a:spLocks noChangeArrowheads="1"/>
          </p:cNvSpPr>
          <p:nvPr/>
        </p:nvSpPr>
        <p:spPr bwMode="auto">
          <a:xfrm>
            <a:off x="4267200" y="3128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21</a:t>
            </a:r>
          </a:p>
        </p:txBody>
      </p:sp>
      <p:sp>
        <p:nvSpPr>
          <p:cNvPr id="44" name="Oval 49" descr="Newsprint"/>
          <p:cNvSpPr>
            <a:spLocks noChangeArrowheads="1"/>
          </p:cNvSpPr>
          <p:nvPr/>
        </p:nvSpPr>
        <p:spPr bwMode="auto">
          <a:xfrm>
            <a:off x="4267200" y="31289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20</a:t>
            </a:r>
          </a:p>
        </p:txBody>
      </p:sp>
      <p:sp>
        <p:nvSpPr>
          <p:cNvPr id="45" name="Oval 50" descr="Newsprint"/>
          <p:cNvSpPr>
            <a:spLocks noChangeArrowheads="1"/>
          </p:cNvSpPr>
          <p:nvPr/>
        </p:nvSpPr>
        <p:spPr bwMode="auto">
          <a:xfrm>
            <a:off x="426720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19</a:t>
            </a:r>
          </a:p>
        </p:txBody>
      </p:sp>
      <p:sp>
        <p:nvSpPr>
          <p:cNvPr id="46" name="Oval 51" descr="Newsprint"/>
          <p:cNvSpPr>
            <a:spLocks noChangeArrowheads="1"/>
          </p:cNvSpPr>
          <p:nvPr/>
        </p:nvSpPr>
        <p:spPr bwMode="auto">
          <a:xfrm>
            <a:off x="4267200"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18</a:t>
            </a:r>
          </a:p>
        </p:txBody>
      </p:sp>
      <p:sp>
        <p:nvSpPr>
          <p:cNvPr id="47" name="Oval 52" descr="Newsprint"/>
          <p:cNvSpPr>
            <a:spLocks noChangeArrowheads="1"/>
          </p:cNvSpPr>
          <p:nvPr/>
        </p:nvSpPr>
        <p:spPr bwMode="auto">
          <a:xfrm>
            <a:off x="426720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17</a:t>
            </a:r>
          </a:p>
        </p:txBody>
      </p:sp>
      <p:sp>
        <p:nvSpPr>
          <p:cNvPr id="48" name="Oval 53"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16</a:t>
            </a:r>
          </a:p>
        </p:txBody>
      </p:sp>
      <p:sp>
        <p:nvSpPr>
          <p:cNvPr id="49" name="Oval 54"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15</a:t>
            </a:r>
          </a:p>
        </p:txBody>
      </p:sp>
      <p:sp>
        <p:nvSpPr>
          <p:cNvPr id="50" name="Oval 55" descr="Newsprint"/>
          <p:cNvSpPr>
            <a:spLocks noChangeArrowheads="1"/>
          </p:cNvSpPr>
          <p:nvPr/>
        </p:nvSpPr>
        <p:spPr bwMode="auto">
          <a:xfrm>
            <a:off x="426720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14</a:t>
            </a:r>
          </a:p>
        </p:txBody>
      </p:sp>
      <p:sp>
        <p:nvSpPr>
          <p:cNvPr id="51" name="Oval 56" descr="Newsprint"/>
          <p:cNvSpPr>
            <a:spLocks noChangeArrowheads="1"/>
          </p:cNvSpPr>
          <p:nvPr/>
        </p:nvSpPr>
        <p:spPr bwMode="auto">
          <a:xfrm>
            <a:off x="426720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13</a:t>
            </a:r>
          </a:p>
        </p:txBody>
      </p:sp>
      <p:sp>
        <p:nvSpPr>
          <p:cNvPr id="52" name="Oval 57" descr="Newsprint"/>
          <p:cNvSpPr>
            <a:spLocks noChangeArrowheads="1"/>
          </p:cNvSpPr>
          <p:nvPr/>
        </p:nvSpPr>
        <p:spPr bwMode="auto">
          <a:xfrm>
            <a:off x="427355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12</a:t>
            </a:r>
          </a:p>
        </p:txBody>
      </p:sp>
      <p:sp>
        <p:nvSpPr>
          <p:cNvPr id="53" name="Oval 58" descr="Newsprint"/>
          <p:cNvSpPr>
            <a:spLocks noChangeArrowheads="1"/>
          </p:cNvSpPr>
          <p:nvPr/>
        </p:nvSpPr>
        <p:spPr bwMode="auto">
          <a:xfrm>
            <a:off x="4281488"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11</a:t>
            </a:r>
          </a:p>
        </p:txBody>
      </p:sp>
      <p:sp>
        <p:nvSpPr>
          <p:cNvPr id="54" name="Oval 49" descr="Newsprint"/>
          <p:cNvSpPr>
            <a:spLocks noChangeArrowheads="1"/>
          </p:cNvSpPr>
          <p:nvPr/>
        </p:nvSpPr>
        <p:spPr bwMode="auto">
          <a:xfrm>
            <a:off x="426720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10</a:t>
            </a:r>
          </a:p>
        </p:txBody>
      </p:sp>
      <p:sp>
        <p:nvSpPr>
          <p:cNvPr id="55" name="Oval 50" descr="Newsprint"/>
          <p:cNvSpPr>
            <a:spLocks noChangeArrowheads="1"/>
          </p:cNvSpPr>
          <p:nvPr/>
        </p:nvSpPr>
        <p:spPr bwMode="auto">
          <a:xfrm>
            <a:off x="4267200" y="3127375"/>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9</a:t>
            </a:r>
          </a:p>
        </p:txBody>
      </p:sp>
      <p:sp>
        <p:nvSpPr>
          <p:cNvPr id="56" name="Oval 51" descr="Newsprint"/>
          <p:cNvSpPr>
            <a:spLocks noChangeArrowheads="1"/>
          </p:cNvSpPr>
          <p:nvPr/>
        </p:nvSpPr>
        <p:spPr bwMode="auto">
          <a:xfrm>
            <a:off x="426720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8</a:t>
            </a:r>
          </a:p>
        </p:txBody>
      </p:sp>
      <p:sp>
        <p:nvSpPr>
          <p:cNvPr id="57" name="Oval 52" descr="Newsprint"/>
          <p:cNvSpPr>
            <a:spLocks noChangeArrowheads="1"/>
          </p:cNvSpPr>
          <p:nvPr/>
        </p:nvSpPr>
        <p:spPr bwMode="auto">
          <a:xfrm>
            <a:off x="4267200"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7</a:t>
            </a:r>
          </a:p>
        </p:txBody>
      </p:sp>
      <p:sp>
        <p:nvSpPr>
          <p:cNvPr id="58" name="Oval 53" descr="Newsprint"/>
          <p:cNvSpPr>
            <a:spLocks noChangeArrowheads="1"/>
          </p:cNvSpPr>
          <p:nvPr/>
        </p:nvSpPr>
        <p:spPr bwMode="auto">
          <a:xfrm>
            <a:off x="4264025"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6</a:t>
            </a:r>
          </a:p>
        </p:txBody>
      </p:sp>
      <p:sp>
        <p:nvSpPr>
          <p:cNvPr id="59" name="Oval 54" descr="Newsprint"/>
          <p:cNvSpPr>
            <a:spLocks noChangeArrowheads="1"/>
          </p:cNvSpPr>
          <p:nvPr/>
        </p:nvSpPr>
        <p:spPr bwMode="auto">
          <a:xfrm>
            <a:off x="4264025"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5</a:t>
            </a:r>
          </a:p>
        </p:txBody>
      </p:sp>
      <p:sp>
        <p:nvSpPr>
          <p:cNvPr id="60" name="Oval 55" descr="Newsprint"/>
          <p:cNvSpPr>
            <a:spLocks noChangeArrowheads="1"/>
          </p:cNvSpPr>
          <p:nvPr/>
        </p:nvSpPr>
        <p:spPr bwMode="auto">
          <a:xfrm>
            <a:off x="4264025" y="31369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4</a:t>
            </a:r>
          </a:p>
        </p:txBody>
      </p:sp>
      <p:sp>
        <p:nvSpPr>
          <p:cNvPr id="61" name="Oval 56" descr="Newsprint"/>
          <p:cNvSpPr>
            <a:spLocks noChangeArrowheads="1"/>
          </p:cNvSpPr>
          <p:nvPr/>
        </p:nvSpPr>
        <p:spPr bwMode="auto">
          <a:xfrm>
            <a:off x="4267200" y="3124200"/>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3</a:t>
            </a:r>
          </a:p>
        </p:txBody>
      </p:sp>
      <p:sp>
        <p:nvSpPr>
          <p:cNvPr id="62" name="Oval 57" descr="Newsprint"/>
          <p:cNvSpPr>
            <a:spLocks noChangeArrowheads="1"/>
          </p:cNvSpPr>
          <p:nvPr/>
        </p:nvSpPr>
        <p:spPr bwMode="auto">
          <a:xfrm>
            <a:off x="4264025" y="312261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2</a:t>
            </a:r>
          </a:p>
        </p:txBody>
      </p:sp>
      <p:sp>
        <p:nvSpPr>
          <p:cNvPr id="63" name="Oval 58" descr="Newsprint"/>
          <p:cNvSpPr>
            <a:spLocks noChangeArrowheads="1"/>
          </p:cNvSpPr>
          <p:nvPr/>
        </p:nvSpPr>
        <p:spPr bwMode="auto">
          <a:xfrm>
            <a:off x="4264025" y="3116263"/>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1</a:t>
            </a:r>
          </a:p>
        </p:txBody>
      </p:sp>
      <p:sp>
        <p:nvSpPr>
          <p:cNvPr id="64" name="Oval 58" descr="Newsprint"/>
          <p:cNvSpPr>
            <a:spLocks noChangeArrowheads="1"/>
          </p:cNvSpPr>
          <p:nvPr/>
        </p:nvSpPr>
        <p:spPr bwMode="auto">
          <a:xfrm>
            <a:off x="4267200" y="3127375"/>
            <a:ext cx="6858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600" b="1">
                <a:solidFill>
                  <a:srgbClr val="009900"/>
                </a:solidFill>
              </a:rPr>
              <a:t>0</a:t>
            </a:r>
          </a:p>
        </p:txBody>
      </p:sp>
      <p:sp>
        <p:nvSpPr>
          <p:cNvPr id="65" name="Oval 59" descr="Newsprint"/>
          <p:cNvSpPr>
            <a:spLocks noChangeArrowheads="1"/>
          </p:cNvSpPr>
          <p:nvPr/>
        </p:nvSpPr>
        <p:spPr bwMode="auto">
          <a:xfrm>
            <a:off x="3810000" y="3124200"/>
            <a:ext cx="1752600" cy="685800"/>
          </a:xfrm>
          <a:prstGeom prst="ellipse">
            <a:avLst/>
          </a:prstGeom>
          <a:blipFill dpi="0" rotWithShape="1">
            <a:blip r:embed="rId6"/>
            <a:srcRect/>
            <a:tile tx="0" ty="0" sx="100000" sy="100000" flip="none" algn="tl"/>
          </a:blipFill>
          <a:ln w="38100">
            <a:solidFill>
              <a:srgbClr val="FF0000"/>
            </a:solidFill>
            <a:round/>
            <a:headEnd/>
            <a:tailEnd/>
          </a:ln>
        </p:spPr>
        <p:txBody>
          <a:bodyPr wrap="none" anchor="ctr"/>
          <a:lstStyle/>
          <a:p>
            <a:pPr algn="ctr"/>
            <a:r>
              <a:rPr lang="en-US" altLang="en-US" sz="3200" b="1">
                <a:solidFill>
                  <a:srgbClr val="FF0000"/>
                </a:solidFill>
                <a:latin typeface="Times New Roman" pitchFamily="18" charset="0"/>
                <a:cs typeface="Times New Roman" pitchFamily="18" charset="0"/>
              </a:rPr>
              <a:t>Hết giờ</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5400000">
                                      <p:cBhvr>
                                        <p:cTn id="6" dur="1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500"/>
                            </p:stCondLst>
                            <p:childTnLst>
                              <p:par>
                                <p:cTn id="13" presetID="4" presetClass="exit" presetSubtype="16" fill="hold" grpId="1" nodeType="afterEffect">
                                  <p:stCondLst>
                                    <p:cond delay="0"/>
                                  </p:stCondLst>
                                  <p:childTnLst>
                                    <p:animEffect transition="out" filter="box(i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1000"/>
                            </p:stCondLst>
                            <p:childTnLst>
                              <p:par>
                                <p:cTn id="17" presetID="4"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par>
                          <p:cTn id="20" fill="hold">
                            <p:stCondLst>
                              <p:cond delay="1500"/>
                            </p:stCondLst>
                            <p:childTnLst>
                              <p:par>
                                <p:cTn id="21" presetID="4" presetClass="exit" presetSubtype="16" fill="hold" grpId="1" nodeType="afterEffect">
                                  <p:stCondLst>
                                    <p:cond delay="0"/>
                                  </p:stCondLst>
                                  <p:childTnLst>
                                    <p:animEffect transition="out" filter="box(in)">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2000"/>
                            </p:stCondLst>
                            <p:childTnLst>
                              <p:par>
                                <p:cTn id="25" presetID="4"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par>
                          <p:cTn id="28" fill="hold">
                            <p:stCondLst>
                              <p:cond delay="2500"/>
                            </p:stCondLst>
                            <p:childTnLst>
                              <p:par>
                                <p:cTn id="29" presetID="4" presetClass="exit" presetSubtype="16" fill="hold" grpId="1" nodeType="afterEffect">
                                  <p:stCondLst>
                                    <p:cond delay="0"/>
                                  </p:stCondLst>
                                  <p:childTnLst>
                                    <p:animEffect transition="out" filter="box(in)">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3000"/>
                            </p:stCondLst>
                            <p:childTnLst>
                              <p:par>
                                <p:cTn id="33" presetID="4"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500"/>
                                        <p:tgtEl>
                                          <p:spTgt spid="7"/>
                                        </p:tgtEl>
                                      </p:cBhvr>
                                    </p:animEffect>
                                  </p:childTnLst>
                                </p:cTn>
                              </p:par>
                            </p:childTnLst>
                          </p:cTn>
                        </p:par>
                        <p:par>
                          <p:cTn id="36" fill="hold">
                            <p:stCondLst>
                              <p:cond delay="3500"/>
                            </p:stCondLst>
                            <p:childTnLst>
                              <p:par>
                                <p:cTn id="37" presetID="4" presetClass="exit" presetSubtype="16" fill="hold" grpId="1" nodeType="afterEffect">
                                  <p:stCondLst>
                                    <p:cond delay="0"/>
                                  </p:stCondLst>
                                  <p:childTnLst>
                                    <p:animEffect transition="out" filter="box(in)">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par>
                          <p:cTn id="40" fill="hold">
                            <p:stCondLst>
                              <p:cond delay="4000"/>
                            </p:stCondLst>
                            <p:childTnLst>
                              <p:par>
                                <p:cTn id="41" presetID="4"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childTnLst>
                          </p:cTn>
                        </p:par>
                        <p:par>
                          <p:cTn id="44" fill="hold">
                            <p:stCondLst>
                              <p:cond delay="4500"/>
                            </p:stCondLst>
                            <p:childTnLst>
                              <p:par>
                                <p:cTn id="45" presetID="4" presetClass="exit" presetSubtype="16" fill="hold" grpId="1" nodeType="afterEffect">
                                  <p:stCondLst>
                                    <p:cond delay="0"/>
                                  </p:stCondLst>
                                  <p:childTnLst>
                                    <p:animEffect transition="out" filter="box(in)">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par>
                          <p:cTn id="48" fill="hold">
                            <p:stCondLst>
                              <p:cond delay="5000"/>
                            </p:stCondLst>
                            <p:childTnLst>
                              <p:par>
                                <p:cTn id="49" presetID="4" presetClass="entr" presetSubtype="16"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in)">
                                      <p:cBhvr>
                                        <p:cTn id="51" dur="500"/>
                                        <p:tgtEl>
                                          <p:spTgt spid="9"/>
                                        </p:tgtEl>
                                      </p:cBhvr>
                                    </p:animEffect>
                                  </p:childTnLst>
                                </p:cTn>
                              </p:par>
                            </p:childTnLst>
                          </p:cTn>
                        </p:par>
                        <p:par>
                          <p:cTn id="52" fill="hold">
                            <p:stCondLst>
                              <p:cond delay="5500"/>
                            </p:stCondLst>
                            <p:childTnLst>
                              <p:par>
                                <p:cTn id="53" presetID="4" presetClass="exit" presetSubtype="16" fill="hold" grpId="1" nodeType="afterEffect">
                                  <p:stCondLst>
                                    <p:cond delay="0"/>
                                  </p:stCondLst>
                                  <p:childTnLst>
                                    <p:animEffect transition="out" filter="box(in)">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par>
                          <p:cTn id="56" fill="hold">
                            <p:stCondLst>
                              <p:cond delay="6000"/>
                            </p:stCondLst>
                            <p:childTnLst>
                              <p:par>
                                <p:cTn id="57" presetID="4" presetClass="entr" presetSubtype="16"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ox(in)">
                                      <p:cBhvr>
                                        <p:cTn id="59" dur="500"/>
                                        <p:tgtEl>
                                          <p:spTgt spid="10"/>
                                        </p:tgtEl>
                                      </p:cBhvr>
                                    </p:animEffect>
                                  </p:childTnLst>
                                </p:cTn>
                              </p:par>
                            </p:childTnLst>
                          </p:cTn>
                        </p:par>
                        <p:par>
                          <p:cTn id="60" fill="hold">
                            <p:stCondLst>
                              <p:cond delay="6500"/>
                            </p:stCondLst>
                            <p:childTnLst>
                              <p:par>
                                <p:cTn id="61" presetID="4" presetClass="exit" presetSubtype="16" fill="hold" grpId="1" nodeType="afterEffect">
                                  <p:stCondLst>
                                    <p:cond delay="0"/>
                                  </p:stCondLst>
                                  <p:childTnLst>
                                    <p:animEffect transition="out" filter="box(in)">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childTnLst>
                          </p:cTn>
                        </p:par>
                        <p:par>
                          <p:cTn id="64" fill="hold">
                            <p:stCondLst>
                              <p:cond delay="7000"/>
                            </p:stCondLst>
                            <p:childTnLst>
                              <p:par>
                                <p:cTn id="65" presetID="4" presetClass="entr" presetSubtype="16"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ox(in)">
                                      <p:cBhvr>
                                        <p:cTn id="67" dur="500"/>
                                        <p:tgtEl>
                                          <p:spTgt spid="11"/>
                                        </p:tgtEl>
                                      </p:cBhvr>
                                    </p:animEffect>
                                  </p:childTnLst>
                                </p:cTn>
                              </p:par>
                            </p:childTnLst>
                          </p:cTn>
                        </p:par>
                        <p:par>
                          <p:cTn id="68" fill="hold">
                            <p:stCondLst>
                              <p:cond delay="7500"/>
                            </p:stCondLst>
                            <p:childTnLst>
                              <p:par>
                                <p:cTn id="69" presetID="4" presetClass="exit" presetSubtype="16" fill="hold" grpId="1" nodeType="afterEffect">
                                  <p:stCondLst>
                                    <p:cond delay="0"/>
                                  </p:stCondLst>
                                  <p:childTnLst>
                                    <p:animEffect transition="out" filter="box(in)">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par>
                          <p:cTn id="72" fill="hold">
                            <p:stCondLst>
                              <p:cond delay="8000"/>
                            </p:stCondLst>
                            <p:childTnLst>
                              <p:par>
                                <p:cTn id="73" presetID="4"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box(in)">
                                      <p:cBhvr>
                                        <p:cTn id="75" dur="500"/>
                                        <p:tgtEl>
                                          <p:spTgt spid="12"/>
                                        </p:tgtEl>
                                      </p:cBhvr>
                                    </p:animEffect>
                                  </p:childTnLst>
                                </p:cTn>
                              </p:par>
                            </p:childTnLst>
                          </p:cTn>
                        </p:par>
                        <p:par>
                          <p:cTn id="76" fill="hold">
                            <p:stCondLst>
                              <p:cond delay="8500"/>
                            </p:stCondLst>
                            <p:childTnLst>
                              <p:par>
                                <p:cTn id="77" presetID="4" presetClass="exit" presetSubtype="16" fill="hold" grpId="1" nodeType="afterEffect">
                                  <p:stCondLst>
                                    <p:cond delay="0"/>
                                  </p:stCondLst>
                                  <p:childTnLst>
                                    <p:animEffect transition="out" filter="box(in)">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childTnLst>
                          </p:cTn>
                        </p:par>
                        <p:par>
                          <p:cTn id="80" fill="hold">
                            <p:stCondLst>
                              <p:cond delay="9000"/>
                            </p:stCondLst>
                            <p:childTnLst>
                              <p:par>
                                <p:cTn id="81" presetID="4" presetClass="entr" presetSubtype="16"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box(in)">
                                      <p:cBhvr>
                                        <p:cTn id="83" dur="500"/>
                                        <p:tgtEl>
                                          <p:spTgt spid="13"/>
                                        </p:tgtEl>
                                      </p:cBhvr>
                                    </p:animEffect>
                                  </p:childTnLst>
                                </p:cTn>
                              </p:par>
                            </p:childTnLst>
                          </p:cTn>
                        </p:par>
                        <p:par>
                          <p:cTn id="84" fill="hold">
                            <p:stCondLst>
                              <p:cond delay="9500"/>
                            </p:stCondLst>
                            <p:childTnLst>
                              <p:par>
                                <p:cTn id="85" presetID="4" presetClass="exit" presetSubtype="16" fill="hold" grpId="1" nodeType="afterEffect">
                                  <p:stCondLst>
                                    <p:cond delay="0"/>
                                  </p:stCondLst>
                                  <p:childTnLst>
                                    <p:animEffect transition="out" filter="box(in)">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childTnLst>
                          </p:cTn>
                        </p:par>
                        <p:par>
                          <p:cTn id="88" fill="hold">
                            <p:stCondLst>
                              <p:cond delay="10000"/>
                            </p:stCondLst>
                            <p:childTnLst>
                              <p:par>
                                <p:cTn id="89" presetID="4" presetClass="entr" presetSubtype="16"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box(in)">
                                      <p:cBhvr>
                                        <p:cTn id="91" dur="500"/>
                                        <p:tgtEl>
                                          <p:spTgt spid="14"/>
                                        </p:tgtEl>
                                      </p:cBhvr>
                                    </p:animEffect>
                                  </p:childTnLst>
                                </p:cTn>
                              </p:par>
                            </p:childTnLst>
                          </p:cTn>
                        </p:par>
                        <p:par>
                          <p:cTn id="92" fill="hold">
                            <p:stCondLst>
                              <p:cond delay="10500"/>
                            </p:stCondLst>
                            <p:childTnLst>
                              <p:par>
                                <p:cTn id="93" presetID="4" presetClass="exit" presetSubtype="16" fill="hold" grpId="1" nodeType="afterEffect">
                                  <p:stCondLst>
                                    <p:cond delay="0"/>
                                  </p:stCondLst>
                                  <p:childTnLst>
                                    <p:animEffect transition="out" filter="box(in)">
                                      <p:cBhvr>
                                        <p:cTn id="94" dur="500"/>
                                        <p:tgtEl>
                                          <p:spTgt spid="14"/>
                                        </p:tgtEl>
                                      </p:cBhvr>
                                    </p:animEffect>
                                    <p:set>
                                      <p:cBhvr>
                                        <p:cTn id="95" dur="1" fill="hold">
                                          <p:stCondLst>
                                            <p:cond delay="499"/>
                                          </p:stCondLst>
                                        </p:cTn>
                                        <p:tgtEl>
                                          <p:spTgt spid="14"/>
                                        </p:tgtEl>
                                        <p:attrNameLst>
                                          <p:attrName>style.visibility</p:attrName>
                                        </p:attrNameLst>
                                      </p:cBhvr>
                                      <p:to>
                                        <p:strVal val="hidden"/>
                                      </p:to>
                                    </p:set>
                                  </p:childTnLst>
                                </p:cTn>
                              </p:par>
                            </p:childTnLst>
                          </p:cTn>
                        </p:par>
                        <p:par>
                          <p:cTn id="96" fill="hold">
                            <p:stCondLst>
                              <p:cond delay="11000"/>
                            </p:stCondLst>
                            <p:childTnLst>
                              <p:par>
                                <p:cTn id="97" presetID="4" presetClass="entr" presetSubtype="16" fill="hold" grpId="0"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ox(in)">
                                      <p:cBhvr>
                                        <p:cTn id="99" dur="500"/>
                                        <p:tgtEl>
                                          <p:spTgt spid="15"/>
                                        </p:tgtEl>
                                      </p:cBhvr>
                                    </p:animEffect>
                                  </p:childTnLst>
                                </p:cTn>
                              </p:par>
                            </p:childTnLst>
                          </p:cTn>
                        </p:par>
                        <p:par>
                          <p:cTn id="100" fill="hold">
                            <p:stCondLst>
                              <p:cond delay="11500"/>
                            </p:stCondLst>
                            <p:childTnLst>
                              <p:par>
                                <p:cTn id="101" presetID="4" presetClass="exit" presetSubtype="16" fill="hold" grpId="1" nodeType="afterEffect">
                                  <p:stCondLst>
                                    <p:cond delay="0"/>
                                  </p:stCondLst>
                                  <p:childTnLst>
                                    <p:animEffect transition="out" filter="box(in)">
                                      <p:cBhvr>
                                        <p:cTn id="102" dur="500"/>
                                        <p:tgtEl>
                                          <p:spTgt spid="15"/>
                                        </p:tgtEl>
                                      </p:cBhvr>
                                    </p:animEffect>
                                    <p:set>
                                      <p:cBhvr>
                                        <p:cTn id="103" dur="1" fill="hold">
                                          <p:stCondLst>
                                            <p:cond delay="499"/>
                                          </p:stCondLst>
                                        </p:cTn>
                                        <p:tgtEl>
                                          <p:spTgt spid="15"/>
                                        </p:tgtEl>
                                        <p:attrNameLst>
                                          <p:attrName>style.visibility</p:attrName>
                                        </p:attrNameLst>
                                      </p:cBhvr>
                                      <p:to>
                                        <p:strVal val="hidden"/>
                                      </p:to>
                                    </p:set>
                                  </p:childTnLst>
                                </p:cTn>
                              </p:par>
                            </p:childTnLst>
                          </p:cTn>
                        </p:par>
                        <p:par>
                          <p:cTn id="104" fill="hold">
                            <p:stCondLst>
                              <p:cond delay="12000"/>
                            </p:stCondLst>
                            <p:childTnLst>
                              <p:par>
                                <p:cTn id="105" presetID="4" presetClass="entr" presetSubtype="16"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box(in)">
                                      <p:cBhvr>
                                        <p:cTn id="107" dur="500"/>
                                        <p:tgtEl>
                                          <p:spTgt spid="16"/>
                                        </p:tgtEl>
                                      </p:cBhvr>
                                    </p:animEffect>
                                  </p:childTnLst>
                                </p:cTn>
                              </p:par>
                            </p:childTnLst>
                          </p:cTn>
                        </p:par>
                        <p:par>
                          <p:cTn id="108" fill="hold">
                            <p:stCondLst>
                              <p:cond delay="12500"/>
                            </p:stCondLst>
                            <p:childTnLst>
                              <p:par>
                                <p:cTn id="109" presetID="4" presetClass="exit" presetSubtype="16" fill="hold" grpId="1" nodeType="afterEffect">
                                  <p:stCondLst>
                                    <p:cond delay="0"/>
                                  </p:stCondLst>
                                  <p:childTnLst>
                                    <p:animEffect transition="out" filter="box(in)">
                                      <p:cBhvr>
                                        <p:cTn id="110" dur="500"/>
                                        <p:tgtEl>
                                          <p:spTgt spid="16"/>
                                        </p:tgtEl>
                                      </p:cBhvr>
                                    </p:animEffect>
                                    <p:set>
                                      <p:cBhvr>
                                        <p:cTn id="111" dur="1" fill="hold">
                                          <p:stCondLst>
                                            <p:cond delay="499"/>
                                          </p:stCondLst>
                                        </p:cTn>
                                        <p:tgtEl>
                                          <p:spTgt spid="16"/>
                                        </p:tgtEl>
                                        <p:attrNameLst>
                                          <p:attrName>style.visibility</p:attrName>
                                        </p:attrNameLst>
                                      </p:cBhvr>
                                      <p:to>
                                        <p:strVal val="hidden"/>
                                      </p:to>
                                    </p:set>
                                  </p:childTnLst>
                                </p:cTn>
                              </p:par>
                            </p:childTnLst>
                          </p:cTn>
                        </p:par>
                        <p:par>
                          <p:cTn id="112" fill="hold">
                            <p:stCondLst>
                              <p:cond delay="13000"/>
                            </p:stCondLst>
                            <p:childTnLst>
                              <p:par>
                                <p:cTn id="113" presetID="4" presetClass="entr" presetSubtype="16" fill="hold" grpId="0"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box(in)">
                                      <p:cBhvr>
                                        <p:cTn id="115" dur="500"/>
                                        <p:tgtEl>
                                          <p:spTgt spid="17"/>
                                        </p:tgtEl>
                                      </p:cBhvr>
                                    </p:animEffect>
                                  </p:childTnLst>
                                </p:cTn>
                              </p:par>
                            </p:childTnLst>
                          </p:cTn>
                        </p:par>
                        <p:par>
                          <p:cTn id="116" fill="hold">
                            <p:stCondLst>
                              <p:cond delay="13500"/>
                            </p:stCondLst>
                            <p:childTnLst>
                              <p:par>
                                <p:cTn id="117" presetID="4" presetClass="exit" presetSubtype="16" fill="hold" grpId="1" nodeType="afterEffect">
                                  <p:stCondLst>
                                    <p:cond delay="0"/>
                                  </p:stCondLst>
                                  <p:childTnLst>
                                    <p:animEffect transition="out" filter="box(in)">
                                      <p:cBhvr>
                                        <p:cTn id="118" dur="500"/>
                                        <p:tgtEl>
                                          <p:spTgt spid="17"/>
                                        </p:tgtEl>
                                      </p:cBhvr>
                                    </p:animEffect>
                                    <p:set>
                                      <p:cBhvr>
                                        <p:cTn id="119" dur="1" fill="hold">
                                          <p:stCondLst>
                                            <p:cond delay="499"/>
                                          </p:stCondLst>
                                        </p:cTn>
                                        <p:tgtEl>
                                          <p:spTgt spid="17"/>
                                        </p:tgtEl>
                                        <p:attrNameLst>
                                          <p:attrName>style.visibility</p:attrName>
                                        </p:attrNameLst>
                                      </p:cBhvr>
                                      <p:to>
                                        <p:strVal val="hidden"/>
                                      </p:to>
                                    </p:set>
                                  </p:childTnLst>
                                </p:cTn>
                              </p:par>
                            </p:childTnLst>
                          </p:cTn>
                        </p:par>
                        <p:par>
                          <p:cTn id="120" fill="hold">
                            <p:stCondLst>
                              <p:cond delay="14000"/>
                            </p:stCondLst>
                            <p:childTnLst>
                              <p:par>
                                <p:cTn id="121" presetID="4" presetClass="entr" presetSubtype="16" fill="hold" grpId="0" nodeType="afterEffect">
                                  <p:stCondLst>
                                    <p:cond delay="0"/>
                                  </p:stCondLst>
                                  <p:childTnLst>
                                    <p:set>
                                      <p:cBhvr>
                                        <p:cTn id="122" dur="1" fill="hold">
                                          <p:stCondLst>
                                            <p:cond delay="0"/>
                                          </p:stCondLst>
                                        </p:cTn>
                                        <p:tgtEl>
                                          <p:spTgt spid="18"/>
                                        </p:tgtEl>
                                        <p:attrNameLst>
                                          <p:attrName>style.visibility</p:attrName>
                                        </p:attrNameLst>
                                      </p:cBhvr>
                                      <p:to>
                                        <p:strVal val="visible"/>
                                      </p:to>
                                    </p:set>
                                    <p:animEffect transition="in" filter="box(in)">
                                      <p:cBhvr>
                                        <p:cTn id="123" dur="500"/>
                                        <p:tgtEl>
                                          <p:spTgt spid="18"/>
                                        </p:tgtEl>
                                      </p:cBhvr>
                                    </p:animEffect>
                                  </p:childTnLst>
                                </p:cTn>
                              </p:par>
                            </p:childTnLst>
                          </p:cTn>
                        </p:par>
                        <p:par>
                          <p:cTn id="124" fill="hold">
                            <p:stCondLst>
                              <p:cond delay="14500"/>
                            </p:stCondLst>
                            <p:childTnLst>
                              <p:par>
                                <p:cTn id="125" presetID="4" presetClass="exit" presetSubtype="16" fill="hold" grpId="1" nodeType="afterEffect">
                                  <p:stCondLst>
                                    <p:cond delay="0"/>
                                  </p:stCondLst>
                                  <p:childTnLst>
                                    <p:animEffect transition="out" filter="box(in)">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childTnLst>
                          </p:cTn>
                        </p:par>
                        <p:par>
                          <p:cTn id="128" fill="hold">
                            <p:stCondLst>
                              <p:cond delay="15000"/>
                            </p:stCondLst>
                            <p:childTnLst>
                              <p:par>
                                <p:cTn id="129" presetID="4" presetClass="entr" presetSubtype="16"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box(in)">
                                      <p:cBhvr>
                                        <p:cTn id="131" dur="500"/>
                                        <p:tgtEl>
                                          <p:spTgt spid="19"/>
                                        </p:tgtEl>
                                      </p:cBhvr>
                                    </p:animEffect>
                                  </p:childTnLst>
                                </p:cTn>
                              </p:par>
                            </p:childTnLst>
                          </p:cTn>
                        </p:par>
                        <p:par>
                          <p:cTn id="132" fill="hold">
                            <p:stCondLst>
                              <p:cond delay="15500"/>
                            </p:stCondLst>
                            <p:childTnLst>
                              <p:par>
                                <p:cTn id="133" presetID="4" presetClass="exit" presetSubtype="16" fill="hold" grpId="1" nodeType="afterEffect">
                                  <p:stCondLst>
                                    <p:cond delay="0"/>
                                  </p:stCondLst>
                                  <p:childTnLst>
                                    <p:animEffect transition="out" filter="box(in)">
                                      <p:cBhvr>
                                        <p:cTn id="134" dur="500"/>
                                        <p:tgtEl>
                                          <p:spTgt spid="19"/>
                                        </p:tgtEl>
                                      </p:cBhvr>
                                    </p:animEffect>
                                    <p:set>
                                      <p:cBhvr>
                                        <p:cTn id="135" dur="1" fill="hold">
                                          <p:stCondLst>
                                            <p:cond delay="499"/>
                                          </p:stCondLst>
                                        </p:cTn>
                                        <p:tgtEl>
                                          <p:spTgt spid="19"/>
                                        </p:tgtEl>
                                        <p:attrNameLst>
                                          <p:attrName>style.visibility</p:attrName>
                                        </p:attrNameLst>
                                      </p:cBhvr>
                                      <p:to>
                                        <p:strVal val="hidden"/>
                                      </p:to>
                                    </p:set>
                                  </p:childTnLst>
                                </p:cTn>
                              </p:par>
                            </p:childTnLst>
                          </p:cTn>
                        </p:par>
                        <p:par>
                          <p:cTn id="136" fill="hold">
                            <p:stCondLst>
                              <p:cond delay="16000"/>
                            </p:stCondLst>
                            <p:childTnLst>
                              <p:par>
                                <p:cTn id="137" presetID="4" presetClass="entr" presetSubtype="16" fill="hold" grpId="0" nodeType="after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box(in)">
                                      <p:cBhvr>
                                        <p:cTn id="139" dur="500"/>
                                        <p:tgtEl>
                                          <p:spTgt spid="20"/>
                                        </p:tgtEl>
                                      </p:cBhvr>
                                    </p:animEffect>
                                  </p:childTnLst>
                                </p:cTn>
                              </p:par>
                            </p:childTnLst>
                          </p:cTn>
                        </p:par>
                        <p:par>
                          <p:cTn id="140" fill="hold">
                            <p:stCondLst>
                              <p:cond delay="16500"/>
                            </p:stCondLst>
                            <p:childTnLst>
                              <p:par>
                                <p:cTn id="141" presetID="4" presetClass="exit" presetSubtype="16" fill="hold" grpId="1" nodeType="afterEffect">
                                  <p:stCondLst>
                                    <p:cond delay="0"/>
                                  </p:stCondLst>
                                  <p:childTnLst>
                                    <p:animEffect transition="out" filter="box(in)">
                                      <p:cBhvr>
                                        <p:cTn id="142" dur="500"/>
                                        <p:tgtEl>
                                          <p:spTgt spid="20"/>
                                        </p:tgtEl>
                                      </p:cBhvr>
                                    </p:animEffect>
                                    <p:set>
                                      <p:cBhvr>
                                        <p:cTn id="143" dur="1" fill="hold">
                                          <p:stCondLst>
                                            <p:cond delay="499"/>
                                          </p:stCondLst>
                                        </p:cTn>
                                        <p:tgtEl>
                                          <p:spTgt spid="20"/>
                                        </p:tgtEl>
                                        <p:attrNameLst>
                                          <p:attrName>style.visibility</p:attrName>
                                        </p:attrNameLst>
                                      </p:cBhvr>
                                      <p:to>
                                        <p:strVal val="hidden"/>
                                      </p:to>
                                    </p:set>
                                  </p:childTnLst>
                                </p:cTn>
                              </p:par>
                            </p:childTnLst>
                          </p:cTn>
                        </p:par>
                        <p:par>
                          <p:cTn id="144" fill="hold">
                            <p:stCondLst>
                              <p:cond delay="17000"/>
                            </p:stCondLst>
                            <p:childTnLst>
                              <p:par>
                                <p:cTn id="145" presetID="4" presetClass="entr" presetSubtype="16" fill="hold" grpId="0" nodeType="after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box(in)">
                                      <p:cBhvr>
                                        <p:cTn id="147" dur="500"/>
                                        <p:tgtEl>
                                          <p:spTgt spid="21"/>
                                        </p:tgtEl>
                                      </p:cBhvr>
                                    </p:animEffect>
                                  </p:childTnLst>
                                </p:cTn>
                              </p:par>
                            </p:childTnLst>
                          </p:cTn>
                        </p:par>
                        <p:par>
                          <p:cTn id="148" fill="hold">
                            <p:stCondLst>
                              <p:cond delay="17500"/>
                            </p:stCondLst>
                            <p:childTnLst>
                              <p:par>
                                <p:cTn id="149" presetID="4" presetClass="exit" presetSubtype="16" fill="hold" grpId="1" nodeType="afterEffect">
                                  <p:stCondLst>
                                    <p:cond delay="0"/>
                                  </p:stCondLst>
                                  <p:childTnLst>
                                    <p:animEffect transition="out" filter="box(in)">
                                      <p:cBhvr>
                                        <p:cTn id="150" dur="500"/>
                                        <p:tgtEl>
                                          <p:spTgt spid="21"/>
                                        </p:tgtEl>
                                      </p:cBhvr>
                                    </p:animEffect>
                                    <p:set>
                                      <p:cBhvr>
                                        <p:cTn id="151" dur="1" fill="hold">
                                          <p:stCondLst>
                                            <p:cond delay="499"/>
                                          </p:stCondLst>
                                        </p:cTn>
                                        <p:tgtEl>
                                          <p:spTgt spid="21"/>
                                        </p:tgtEl>
                                        <p:attrNameLst>
                                          <p:attrName>style.visibility</p:attrName>
                                        </p:attrNameLst>
                                      </p:cBhvr>
                                      <p:to>
                                        <p:strVal val="hidden"/>
                                      </p:to>
                                    </p:set>
                                  </p:childTnLst>
                                </p:cTn>
                              </p:par>
                            </p:childTnLst>
                          </p:cTn>
                        </p:par>
                        <p:par>
                          <p:cTn id="152" fill="hold">
                            <p:stCondLst>
                              <p:cond delay="18000"/>
                            </p:stCondLst>
                            <p:childTnLst>
                              <p:par>
                                <p:cTn id="153" presetID="4" presetClass="entr" presetSubtype="16" fill="hold" grpId="0" nodeType="afterEffect">
                                  <p:stCondLst>
                                    <p:cond delay="0"/>
                                  </p:stCondLst>
                                  <p:childTnLst>
                                    <p:set>
                                      <p:cBhvr>
                                        <p:cTn id="154" dur="1" fill="hold">
                                          <p:stCondLst>
                                            <p:cond delay="0"/>
                                          </p:stCondLst>
                                        </p:cTn>
                                        <p:tgtEl>
                                          <p:spTgt spid="22"/>
                                        </p:tgtEl>
                                        <p:attrNameLst>
                                          <p:attrName>style.visibility</p:attrName>
                                        </p:attrNameLst>
                                      </p:cBhvr>
                                      <p:to>
                                        <p:strVal val="visible"/>
                                      </p:to>
                                    </p:set>
                                    <p:animEffect transition="in" filter="box(in)">
                                      <p:cBhvr>
                                        <p:cTn id="155" dur="500"/>
                                        <p:tgtEl>
                                          <p:spTgt spid="22"/>
                                        </p:tgtEl>
                                      </p:cBhvr>
                                    </p:animEffect>
                                  </p:childTnLst>
                                </p:cTn>
                              </p:par>
                            </p:childTnLst>
                          </p:cTn>
                        </p:par>
                        <p:par>
                          <p:cTn id="156" fill="hold">
                            <p:stCondLst>
                              <p:cond delay="18500"/>
                            </p:stCondLst>
                            <p:childTnLst>
                              <p:par>
                                <p:cTn id="157" presetID="4" presetClass="exit" presetSubtype="16" fill="hold" grpId="1" nodeType="afterEffect">
                                  <p:stCondLst>
                                    <p:cond delay="0"/>
                                  </p:stCondLst>
                                  <p:childTnLst>
                                    <p:animEffect transition="out" filter="box(in)">
                                      <p:cBhvr>
                                        <p:cTn id="158" dur="500"/>
                                        <p:tgtEl>
                                          <p:spTgt spid="22"/>
                                        </p:tgtEl>
                                      </p:cBhvr>
                                    </p:animEffect>
                                    <p:set>
                                      <p:cBhvr>
                                        <p:cTn id="159" dur="1" fill="hold">
                                          <p:stCondLst>
                                            <p:cond delay="499"/>
                                          </p:stCondLst>
                                        </p:cTn>
                                        <p:tgtEl>
                                          <p:spTgt spid="22"/>
                                        </p:tgtEl>
                                        <p:attrNameLst>
                                          <p:attrName>style.visibility</p:attrName>
                                        </p:attrNameLst>
                                      </p:cBhvr>
                                      <p:to>
                                        <p:strVal val="hidden"/>
                                      </p:to>
                                    </p:set>
                                  </p:childTnLst>
                                </p:cTn>
                              </p:par>
                            </p:childTnLst>
                          </p:cTn>
                        </p:par>
                        <p:par>
                          <p:cTn id="160" fill="hold">
                            <p:stCondLst>
                              <p:cond delay="19000"/>
                            </p:stCondLst>
                            <p:childTnLst>
                              <p:par>
                                <p:cTn id="161" presetID="4" presetClass="entr" presetSubtype="16" fill="hold" grpId="0" nodeType="afterEffect">
                                  <p:stCondLst>
                                    <p:cond delay="0"/>
                                  </p:stCondLst>
                                  <p:childTnLst>
                                    <p:set>
                                      <p:cBhvr>
                                        <p:cTn id="162" dur="1" fill="hold">
                                          <p:stCondLst>
                                            <p:cond delay="0"/>
                                          </p:stCondLst>
                                        </p:cTn>
                                        <p:tgtEl>
                                          <p:spTgt spid="23"/>
                                        </p:tgtEl>
                                        <p:attrNameLst>
                                          <p:attrName>style.visibility</p:attrName>
                                        </p:attrNameLst>
                                      </p:cBhvr>
                                      <p:to>
                                        <p:strVal val="visible"/>
                                      </p:to>
                                    </p:set>
                                    <p:animEffect transition="in" filter="box(in)">
                                      <p:cBhvr>
                                        <p:cTn id="163" dur="500"/>
                                        <p:tgtEl>
                                          <p:spTgt spid="23"/>
                                        </p:tgtEl>
                                      </p:cBhvr>
                                    </p:animEffect>
                                  </p:childTnLst>
                                </p:cTn>
                              </p:par>
                            </p:childTnLst>
                          </p:cTn>
                        </p:par>
                        <p:par>
                          <p:cTn id="164" fill="hold">
                            <p:stCondLst>
                              <p:cond delay="19500"/>
                            </p:stCondLst>
                            <p:childTnLst>
                              <p:par>
                                <p:cTn id="165" presetID="4" presetClass="exit" presetSubtype="16" fill="hold" grpId="1" nodeType="afterEffect">
                                  <p:stCondLst>
                                    <p:cond delay="0"/>
                                  </p:stCondLst>
                                  <p:childTnLst>
                                    <p:animEffect transition="out" filter="box(in)">
                                      <p:cBhvr>
                                        <p:cTn id="166" dur="500"/>
                                        <p:tgtEl>
                                          <p:spTgt spid="23"/>
                                        </p:tgtEl>
                                      </p:cBhvr>
                                    </p:animEffect>
                                    <p:set>
                                      <p:cBhvr>
                                        <p:cTn id="167" dur="1" fill="hold">
                                          <p:stCondLst>
                                            <p:cond delay="499"/>
                                          </p:stCondLst>
                                        </p:cTn>
                                        <p:tgtEl>
                                          <p:spTgt spid="23"/>
                                        </p:tgtEl>
                                        <p:attrNameLst>
                                          <p:attrName>style.visibility</p:attrName>
                                        </p:attrNameLst>
                                      </p:cBhvr>
                                      <p:to>
                                        <p:strVal val="hidden"/>
                                      </p:to>
                                    </p:set>
                                  </p:childTnLst>
                                </p:cTn>
                              </p:par>
                            </p:childTnLst>
                          </p:cTn>
                        </p:par>
                        <p:par>
                          <p:cTn id="168" fill="hold">
                            <p:stCondLst>
                              <p:cond delay="20000"/>
                            </p:stCondLst>
                            <p:childTnLst>
                              <p:par>
                                <p:cTn id="169" presetID="4" presetClass="entr" presetSubtype="16" fill="hold" grpId="0" nodeType="afterEffect">
                                  <p:stCondLst>
                                    <p:cond delay="0"/>
                                  </p:stCondLst>
                                  <p:childTnLst>
                                    <p:set>
                                      <p:cBhvr>
                                        <p:cTn id="170" dur="1" fill="hold">
                                          <p:stCondLst>
                                            <p:cond delay="0"/>
                                          </p:stCondLst>
                                        </p:cTn>
                                        <p:tgtEl>
                                          <p:spTgt spid="24"/>
                                        </p:tgtEl>
                                        <p:attrNameLst>
                                          <p:attrName>style.visibility</p:attrName>
                                        </p:attrNameLst>
                                      </p:cBhvr>
                                      <p:to>
                                        <p:strVal val="visible"/>
                                      </p:to>
                                    </p:set>
                                    <p:animEffect transition="in" filter="box(in)">
                                      <p:cBhvr>
                                        <p:cTn id="171" dur="500"/>
                                        <p:tgtEl>
                                          <p:spTgt spid="24"/>
                                        </p:tgtEl>
                                      </p:cBhvr>
                                    </p:animEffect>
                                  </p:childTnLst>
                                </p:cTn>
                              </p:par>
                            </p:childTnLst>
                          </p:cTn>
                        </p:par>
                        <p:par>
                          <p:cTn id="172" fill="hold">
                            <p:stCondLst>
                              <p:cond delay="20500"/>
                            </p:stCondLst>
                            <p:childTnLst>
                              <p:par>
                                <p:cTn id="173" presetID="4" presetClass="exit" presetSubtype="16" fill="hold" grpId="1" nodeType="afterEffect">
                                  <p:stCondLst>
                                    <p:cond delay="0"/>
                                  </p:stCondLst>
                                  <p:childTnLst>
                                    <p:animEffect transition="out" filter="box(in)">
                                      <p:cBhvr>
                                        <p:cTn id="174" dur="500"/>
                                        <p:tgtEl>
                                          <p:spTgt spid="24"/>
                                        </p:tgtEl>
                                      </p:cBhvr>
                                    </p:animEffect>
                                    <p:set>
                                      <p:cBhvr>
                                        <p:cTn id="175" dur="1" fill="hold">
                                          <p:stCondLst>
                                            <p:cond delay="499"/>
                                          </p:stCondLst>
                                        </p:cTn>
                                        <p:tgtEl>
                                          <p:spTgt spid="24"/>
                                        </p:tgtEl>
                                        <p:attrNameLst>
                                          <p:attrName>style.visibility</p:attrName>
                                        </p:attrNameLst>
                                      </p:cBhvr>
                                      <p:to>
                                        <p:strVal val="hidden"/>
                                      </p:to>
                                    </p:set>
                                  </p:childTnLst>
                                </p:cTn>
                              </p:par>
                            </p:childTnLst>
                          </p:cTn>
                        </p:par>
                        <p:par>
                          <p:cTn id="176" fill="hold">
                            <p:stCondLst>
                              <p:cond delay="21000"/>
                            </p:stCondLst>
                            <p:childTnLst>
                              <p:par>
                                <p:cTn id="177" presetID="4" presetClass="entr" presetSubtype="16" fill="hold" grpId="0" nodeType="afterEffect">
                                  <p:stCondLst>
                                    <p:cond delay="0"/>
                                  </p:stCondLst>
                                  <p:childTnLst>
                                    <p:set>
                                      <p:cBhvr>
                                        <p:cTn id="178" dur="1" fill="hold">
                                          <p:stCondLst>
                                            <p:cond delay="0"/>
                                          </p:stCondLst>
                                        </p:cTn>
                                        <p:tgtEl>
                                          <p:spTgt spid="25"/>
                                        </p:tgtEl>
                                        <p:attrNameLst>
                                          <p:attrName>style.visibility</p:attrName>
                                        </p:attrNameLst>
                                      </p:cBhvr>
                                      <p:to>
                                        <p:strVal val="visible"/>
                                      </p:to>
                                    </p:set>
                                    <p:animEffect transition="in" filter="box(in)">
                                      <p:cBhvr>
                                        <p:cTn id="179" dur="500"/>
                                        <p:tgtEl>
                                          <p:spTgt spid="25"/>
                                        </p:tgtEl>
                                      </p:cBhvr>
                                    </p:animEffect>
                                  </p:childTnLst>
                                </p:cTn>
                              </p:par>
                            </p:childTnLst>
                          </p:cTn>
                        </p:par>
                        <p:par>
                          <p:cTn id="180" fill="hold">
                            <p:stCondLst>
                              <p:cond delay="21500"/>
                            </p:stCondLst>
                            <p:childTnLst>
                              <p:par>
                                <p:cTn id="181" presetID="4" presetClass="exit" presetSubtype="16" fill="hold" grpId="1" nodeType="afterEffect">
                                  <p:stCondLst>
                                    <p:cond delay="0"/>
                                  </p:stCondLst>
                                  <p:childTnLst>
                                    <p:animEffect transition="out" filter="box(in)">
                                      <p:cBhvr>
                                        <p:cTn id="182" dur="500"/>
                                        <p:tgtEl>
                                          <p:spTgt spid="25"/>
                                        </p:tgtEl>
                                      </p:cBhvr>
                                    </p:animEffect>
                                    <p:set>
                                      <p:cBhvr>
                                        <p:cTn id="183" dur="1" fill="hold">
                                          <p:stCondLst>
                                            <p:cond delay="499"/>
                                          </p:stCondLst>
                                        </p:cTn>
                                        <p:tgtEl>
                                          <p:spTgt spid="25"/>
                                        </p:tgtEl>
                                        <p:attrNameLst>
                                          <p:attrName>style.visibility</p:attrName>
                                        </p:attrNameLst>
                                      </p:cBhvr>
                                      <p:to>
                                        <p:strVal val="hidden"/>
                                      </p:to>
                                    </p:set>
                                  </p:childTnLst>
                                </p:cTn>
                              </p:par>
                            </p:childTnLst>
                          </p:cTn>
                        </p:par>
                        <p:par>
                          <p:cTn id="184" fill="hold">
                            <p:stCondLst>
                              <p:cond delay="22000"/>
                            </p:stCondLst>
                            <p:childTnLst>
                              <p:par>
                                <p:cTn id="185" presetID="4" presetClass="entr" presetSubtype="16" fill="hold" grpId="0" nodeType="afterEffect">
                                  <p:stCondLst>
                                    <p:cond delay="0"/>
                                  </p:stCondLst>
                                  <p:childTnLst>
                                    <p:set>
                                      <p:cBhvr>
                                        <p:cTn id="186" dur="1" fill="hold">
                                          <p:stCondLst>
                                            <p:cond delay="0"/>
                                          </p:stCondLst>
                                        </p:cTn>
                                        <p:tgtEl>
                                          <p:spTgt spid="26"/>
                                        </p:tgtEl>
                                        <p:attrNameLst>
                                          <p:attrName>style.visibility</p:attrName>
                                        </p:attrNameLst>
                                      </p:cBhvr>
                                      <p:to>
                                        <p:strVal val="visible"/>
                                      </p:to>
                                    </p:set>
                                    <p:animEffect transition="in" filter="box(in)">
                                      <p:cBhvr>
                                        <p:cTn id="187" dur="500"/>
                                        <p:tgtEl>
                                          <p:spTgt spid="26"/>
                                        </p:tgtEl>
                                      </p:cBhvr>
                                    </p:animEffect>
                                  </p:childTnLst>
                                </p:cTn>
                              </p:par>
                            </p:childTnLst>
                          </p:cTn>
                        </p:par>
                        <p:par>
                          <p:cTn id="188" fill="hold">
                            <p:stCondLst>
                              <p:cond delay="22500"/>
                            </p:stCondLst>
                            <p:childTnLst>
                              <p:par>
                                <p:cTn id="189" presetID="4" presetClass="exit" presetSubtype="16" fill="hold" grpId="1" nodeType="afterEffect">
                                  <p:stCondLst>
                                    <p:cond delay="0"/>
                                  </p:stCondLst>
                                  <p:childTnLst>
                                    <p:animEffect transition="out" filter="box(in)">
                                      <p:cBhvr>
                                        <p:cTn id="190" dur="500"/>
                                        <p:tgtEl>
                                          <p:spTgt spid="26"/>
                                        </p:tgtEl>
                                      </p:cBhvr>
                                    </p:animEffect>
                                    <p:set>
                                      <p:cBhvr>
                                        <p:cTn id="191" dur="1" fill="hold">
                                          <p:stCondLst>
                                            <p:cond delay="499"/>
                                          </p:stCondLst>
                                        </p:cTn>
                                        <p:tgtEl>
                                          <p:spTgt spid="26"/>
                                        </p:tgtEl>
                                        <p:attrNameLst>
                                          <p:attrName>style.visibility</p:attrName>
                                        </p:attrNameLst>
                                      </p:cBhvr>
                                      <p:to>
                                        <p:strVal val="hidden"/>
                                      </p:to>
                                    </p:set>
                                  </p:childTnLst>
                                </p:cTn>
                              </p:par>
                            </p:childTnLst>
                          </p:cTn>
                        </p:par>
                        <p:par>
                          <p:cTn id="192" fill="hold">
                            <p:stCondLst>
                              <p:cond delay="23000"/>
                            </p:stCondLst>
                            <p:childTnLst>
                              <p:par>
                                <p:cTn id="193" presetID="4" presetClass="entr" presetSubtype="16" fill="hold" grpId="0" nodeType="afterEffect">
                                  <p:stCondLst>
                                    <p:cond delay="0"/>
                                  </p:stCondLst>
                                  <p:childTnLst>
                                    <p:set>
                                      <p:cBhvr>
                                        <p:cTn id="194" dur="1" fill="hold">
                                          <p:stCondLst>
                                            <p:cond delay="0"/>
                                          </p:stCondLst>
                                        </p:cTn>
                                        <p:tgtEl>
                                          <p:spTgt spid="27"/>
                                        </p:tgtEl>
                                        <p:attrNameLst>
                                          <p:attrName>style.visibility</p:attrName>
                                        </p:attrNameLst>
                                      </p:cBhvr>
                                      <p:to>
                                        <p:strVal val="visible"/>
                                      </p:to>
                                    </p:set>
                                    <p:animEffect transition="in" filter="box(in)">
                                      <p:cBhvr>
                                        <p:cTn id="195" dur="500"/>
                                        <p:tgtEl>
                                          <p:spTgt spid="27"/>
                                        </p:tgtEl>
                                      </p:cBhvr>
                                    </p:animEffect>
                                  </p:childTnLst>
                                </p:cTn>
                              </p:par>
                            </p:childTnLst>
                          </p:cTn>
                        </p:par>
                        <p:par>
                          <p:cTn id="196" fill="hold">
                            <p:stCondLst>
                              <p:cond delay="23500"/>
                            </p:stCondLst>
                            <p:childTnLst>
                              <p:par>
                                <p:cTn id="197" presetID="4" presetClass="exit" presetSubtype="16" fill="hold" grpId="1" nodeType="afterEffect">
                                  <p:stCondLst>
                                    <p:cond delay="0"/>
                                  </p:stCondLst>
                                  <p:childTnLst>
                                    <p:animEffect transition="out" filter="box(in)">
                                      <p:cBhvr>
                                        <p:cTn id="198" dur="500"/>
                                        <p:tgtEl>
                                          <p:spTgt spid="27"/>
                                        </p:tgtEl>
                                      </p:cBhvr>
                                    </p:animEffect>
                                    <p:set>
                                      <p:cBhvr>
                                        <p:cTn id="199" dur="1" fill="hold">
                                          <p:stCondLst>
                                            <p:cond delay="499"/>
                                          </p:stCondLst>
                                        </p:cTn>
                                        <p:tgtEl>
                                          <p:spTgt spid="27"/>
                                        </p:tgtEl>
                                        <p:attrNameLst>
                                          <p:attrName>style.visibility</p:attrName>
                                        </p:attrNameLst>
                                      </p:cBhvr>
                                      <p:to>
                                        <p:strVal val="hidden"/>
                                      </p:to>
                                    </p:set>
                                  </p:childTnLst>
                                </p:cTn>
                              </p:par>
                            </p:childTnLst>
                          </p:cTn>
                        </p:par>
                        <p:par>
                          <p:cTn id="200" fill="hold">
                            <p:stCondLst>
                              <p:cond delay="24000"/>
                            </p:stCondLst>
                            <p:childTnLst>
                              <p:par>
                                <p:cTn id="201" presetID="4" presetClass="entr" presetSubtype="16" fill="hold" grpId="0" nodeType="afterEffect">
                                  <p:stCondLst>
                                    <p:cond delay="0"/>
                                  </p:stCondLst>
                                  <p:childTnLst>
                                    <p:set>
                                      <p:cBhvr>
                                        <p:cTn id="202" dur="1" fill="hold">
                                          <p:stCondLst>
                                            <p:cond delay="0"/>
                                          </p:stCondLst>
                                        </p:cTn>
                                        <p:tgtEl>
                                          <p:spTgt spid="28"/>
                                        </p:tgtEl>
                                        <p:attrNameLst>
                                          <p:attrName>style.visibility</p:attrName>
                                        </p:attrNameLst>
                                      </p:cBhvr>
                                      <p:to>
                                        <p:strVal val="visible"/>
                                      </p:to>
                                    </p:set>
                                    <p:animEffect transition="in" filter="box(in)">
                                      <p:cBhvr>
                                        <p:cTn id="203" dur="500"/>
                                        <p:tgtEl>
                                          <p:spTgt spid="28"/>
                                        </p:tgtEl>
                                      </p:cBhvr>
                                    </p:animEffect>
                                  </p:childTnLst>
                                </p:cTn>
                              </p:par>
                            </p:childTnLst>
                          </p:cTn>
                        </p:par>
                        <p:par>
                          <p:cTn id="204" fill="hold">
                            <p:stCondLst>
                              <p:cond delay="24500"/>
                            </p:stCondLst>
                            <p:childTnLst>
                              <p:par>
                                <p:cTn id="205" presetID="4" presetClass="exit" presetSubtype="16" fill="hold" grpId="1" nodeType="afterEffect">
                                  <p:stCondLst>
                                    <p:cond delay="0"/>
                                  </p:stCondLst>
                                  <p:childTnLst>
                                    <p:animEffect transition="out" filter="box(in)">
                                      <p:cBhvr>
                                        <p:cTn id="206" dur="500"/>
                                        <p:tgtEl>
                                          <p:spTgt spid="28"/>
                                        </p:tgtEl>
                                      </p:cBhvr>
                                    </p:animEffect>
                                    <p:set>
                                      <p:cBhvr>
                                        <p:cTn id="207" dur="1" fill="hold">
                                          <p:stCondLst>
                                            <p:cond delay="499"/>
                                          </p:stCondLst>
                                        </p:cTn>
                                        <p:tgtEl>
                                          <p:spTgt spid="28"/>
                                        </p:tgtEl>
                                        <p:attrNameLst>
                                          <p:attrName>style.visibility</p:attrName>
                                        </p:attrNameLst>
                                      </p:cBhvr>
                                      <p:to>
                                        <p:strVal val="hidden"/>
                                      </p:to>
                                    </p:set>
                                  </p:childTnLst>
                                </p:cTn>
                              </p:par>
                            </p:childTnLst>
                          </p:cTn>
                        </p:par>
                        <p:par>
                          <p:cTn id="208" fill="hold">
                            <p:stCondLst>
                              <p:cond delay="25000"/>
                            </p:stCondLst>
                            <p:childTnLst>
                              <p:par>
                                <p:cTn id="209" presetID="4" presetClass="entr" presetSubtype="16" fill="hold" grpId="0" nodeType="afterEffect">
                                  <p:stCondLst>
                                    <p:cond delay="0"/>
                                  </p:stCondLst>
                                  <p:childTnLst>
                                    <p:set>
                                      <p:cBhvr>
                                        <p:cTn id="210" dur="1" fill="hold">
                                          <p:stCondLst>
                                            <p:cond delay="0"/>
                                          </p:stCondLst>
                                        </p:cTn>
                                        <p:tgtEl>
                                          <p:spTgt spid="29"/>
                                        </p:tgtEl>
                                        <p:attrNameLst>
                                          <p:attrName>style.visibility</p:attrName>
                                        </p:attrNameLst>
                                      </p:cBhvr>
                                      <p:to>
                                        <p:strVal val="visible"/>
                                      </p:to>
                                    </p:set>
                                    <p:animEffect transition="in" filter="box(in)">
                                      <p:cBhvr>
                                        <p:cTn id="211" dur="500"/>
                                        <p:tgtEl>
                                          <p:spTgt spid="29"/>
                                        </p:tgtEl>
                                      </p:cBhvr>
                                    </p:animEffect>
                                  </p:childTnLst>
                                </p:cTn>
                              </p:par>
                            </p:childTnLst>
                          </p:cTn>
                        </p:par>
                        <p:par>
                          <p:cTn id="212" fill="hold">
                            <p:stCondLst>
                              <p:cond delay="25500"/>
                            </p:stCondLst>
                            <p:childTnLst>
                              <p:par>
                                <p:cTn id="213" presetID="4" presetClass="exit" presetSubtype="16" fill="hold" grpId="1" nodeType="afterEffect">
                                  <p:stCondLst>
                                    <p:cond delay="0"/>
                                  </p:stCondLst>
                                  <p:childTnLst>
                                    <p:animEffect transition="out" filter="box(in)">
                                      <p:cBhvr>
                                        <p:cTn id="214" dur="500"/>
                                        <p:tgtEl>
                                          <p:spTgt spid="29"/>
                                        </p:tgtEl>
                                      </p:cBhvr>
                                    </p:animEffect>
                                    <p:set>
                                      <p:cBhvr>
                                        <p:cTn id="215" dur="1" fill="hold">
                                          <p:stCondLst>
                                            <p:cond delay="499"/>
                                          </p:stCondLst>
                                        </p:cTn>
                                        <p:tgtEl>
                                          <p:spTgt spid="29"/>
                                        </p:tgtEl>
                                        <p:attrNameLst>
                                          <p:attrName>style.visibility</p:attrName>
                                        </p:attrNameLst>
                                      </p:cBhvr>
                                      <p:to>
                                        <p:strVal val="hidden"/>
                                      </p:to>
                                    </p:set>
                                  </p:childTnLst>
                                </p:cTn>
                              </p:par>
                            </p:childTnLst>
                          </p:cTn>
                        </p:par>
                        <p:par>
                          <p:cTn id="216" fill="hold">
                            <p:stCondLst>
                              <p:cond delay="26000"/>
                            </p:stCondLst>
                            <p:childTnLst>
                              <p:par>
                                <p:cTn id="217" presetID="4" presetClass="entr" presetSubtype="16" fill="hold" grpId="0" nodeType="afterEffect">
                                  <p:stCondLst>
                                    <p:cond delay="0"/>
                                  </p:stCondLst>
                                  <p:childTnLst>
                                    <p:set>
                                      <p:cBhvr>
                                        <p:cTn id="218" dur="1" fill="hold">
                                          <p:stCondLst>
                                            <p:cond delay="0"/>
                                          </p:stCondLst>
                                        </p:cTn>
                                        <p:tgtEl>
                                          <p:spTgt spid="30"/>
                                        </p:tgtEl>
                                        <p:attrNameLst>
                                          <p:attrName>style.visibility</p:attrName>
                                        </p:attrNameLst>
                                      </p:cBhvr>
                                      <p:to>
                                        <p:strVal val="visible"/>
                                      </p:to>
                                    </p:set>
                                    <p:animEffect transition="in" filter="box(in)">
                                      <p:cBhvr>
                                        <p:cTn id="219" dur="500"/>
                                        <p:tgtEl>
                                          <p:spTgt spid="30"/>
                                        </p:tgtEl>
                                      </p:cBhvr>
                                    </p:animEffect>
                                  </p:childTnLst>
                                </p:cTn>
                              </p:par>
                            </p:childTnLst>
                          </p:cTn>
                        </p:par>
                        <p:par>
                          <p:cTn id="220" fill="hold">
                            <p:stCondLst>
                              <p:cond delay="26500"/>
                            </p:stCondLst>
                            <p:childTnLst>
                              <p:par>
                                <p:cTn id="221" presetID="4" presetClass="exit" presetSubtype="16" fill="hold" grpId="1" nodeType="afterEffect">
                                  <p:stCondLst>
                                    <p:cond delay="0"/>
                                  </p:stCondLst>
                                  <p:childTnLst>
                                    <p:animEffect transition="out" filter="box(in)">
                                      <p:cBhvr>
                                        <p:cTn id="222" dur="500"/>
                                        <p:tgtEl>
                                          <p:spTgt spid="30"/>
                                        </p:tgtEl>
                                      </p:cBhvr>
                                    </p:animEffect>
                                    <p:set>
                                      <p:cBhvr>
                                        <p:cTn id="223" dur="1" fill="hold">
                                          <p:stCondLst>
                                            <p:cond delay="499"/>
                                          </p:stCondLst>
                                        </p:cTn>
                                        <p:tgtEl>
                                          <p:spTgt spid="30"/>
                                        </p:tgtEl>
                                        <p:attrNameLst>
                                          <p:attrName>style.visibility</p:attrName>
                                        </p:attrNameLst>
                                      </p:cBhvr>
                                      <p:to>
                                        <p:strVal val="hidden"/>
                                      </p:to>
                                    </p:set>
                                  </p:childTnLst>
                                </p:cTn>
                              </p:par>
                            </p:childTnLst>
                          </p:cTn>
                        </p:par>
                        <p:par>
                          <p:cTn id="224" fill="hold">
                            <p:stCondLst>
                              <p:cond delay="27000"/>
                            </p:stCondLst>
                            <p:childTnLst>
                              <p:par>
                                <p:cTn id="225" presetID="4" presetClass="entr" presetSubtype="16" fill="hold" grpId="0" nodeType="afterEffect">
                                  <p:stCondLst>
                                    <p:cond delay="0"/>
                                  </p:stCondLst>
                                  <p:childTnLst>
                                    <p:set>
                                      <p:cBhvr>
                                        <p:cTn id="226" dur="1" fill="hold">
                                          <p:stCondLst>
                                            <p:cond delay="0"/>
                                          </p:stCondLst>
                                        </p:cTn>
                                        <p:tgtEl>
                                          <p:spTgt spid="31"/>
                                        </p:tgtEl>
                                        <p:attrNameLst>
                                          <p:attrName>style.visibility</p:attrName>
                                        </p:attrNameLst>
                                      </p:cBhvr>
                                      <p:to>
                                        <p:strVal val="visible"/>
                                      </p:to>
                                    </p:set>
                                    <p:animEffect transition="in" filter="box(in)">
                                      <p:cBhvr>
                                        <p:cTn id="227" dur="500"/>
                                        <p:tgtEl>
                                          <p:spTgt spid="31"/>
                                        </p:tgtEl>
                                      </p:cBhvr>
                                    </p:animEffect>
                                  </p:childTnLst>
                                </p:cTn>
                              </p:par>
                            </p:childTnLst>
                          </p:cTn>
                        </p:par>
                        <p:par>
                          <p:cTn id="228" fill="hold">
                            <p:stCondLst>
                              <p:cond delay="27500"/>
                            </p:stCondLst>
                            <p:childTnLst>
                              <p:par>
                                <p:cTn id="229" presetID="4" presetClass="exit" presetSubtype="16" fill="hold" grpId="1" nodeType="afterEffect">
                                  <p:stCondLst>
                                    <p:cond delay="0"/>
                                  </p:stCondLst>
                                  <p:childTnLst>
                                    <p:animEffect transition="out" filter="box(in)">
                                      <p:cBhvr>
                                        <p:cTn id="230" dur="500"/>
                                        <p:tgtEl>
                                          <p:spTgt spid="31"/>
                                        </p:tgtEl>
                                      </p:cBhvr>
                                    </p:animEffect>
                                    <p:set>
                                      <p:cBhvr>
                                        <p:cTn id="231" dur="1" fill="hold">
                                          <p:stCondLst>
                                            <p:cond delay="499"/>
                                          </p:stCondLst>
                                        </p:cTn>
                                        <p:tgtEl>
                                          <p:spTgt spid="31"/>
                                        </p:tgtEl>
                                        <p:attrNameLst>
                                          <p:attrName>style.visibility</p:attrName>
                                        </p:attrNameLst>
                                      </p:cBhvr>
                                      <p:to>
                                        <p:strVal val="hidden"/>
                                      </p:to>
                                    </p:set>
                                  </p:childTnLst>
                                </p:cTn>
                              </p:par>
                            </p:childTnLst>
                          </p:cTn>
                        </p:par>
                        <p:par>
                          <p:cTn id="232" fill="hold">
                            <p:stCondLst>
                              <p:cond delay="28000"/>
                            </p:stCondLst>
                            <p:childTnLst>
                              <p:par>
                                <p:cTn id="233" presetID="4" presetClass="entr" presetSubtype="16" fill="hold" grpId="0" nodeType="afterEffect">
                                  <p:stCondLst>
                                    <p:cond delay="0"/>
                                  </p:stCondLst>
                                  <p:childTnLst>
                                    <p:set>
                                      <p:cBhvr>
                                        <p:cTn id="234" dur="1" fill="hold">
                                          <p:stCondLst>
                                            <p:cond delay="0"/>
                                          </p:stCondLst>
                                        </p:cTn>
                                        <p:tgtEl>
                                          <p:spTgt spid="32"/>
                                        </p:tgtEl>
                                        <p:attrNameLst>
                                          <p:attrName>style.visibility</p:attrName>
                                        </p:attrNameLst>
                                      </p:cBhvr>
                                      <p:to>
                                        <p:strVal val="visible"/>
                                      </p:to>
                                    </p:set>
                                    <p:animEffect transition="in" filter="box(in)">
                                      <p:cBhvr>
                                        <p:cTn id="235" dur="500"/>
                                        <p:tgtEl>
                                          <p:spTgt spid="32"/>
                                        </p:tgtEl>
                                      </p:cBhvr>
                                    </p:animEffect>
                                  </p:childTnLst>
                                </p:cTn>
                              </p:par>
                            </p:childTnLst>
                          </p:cTn>
                        </p:par>
                        <p:par>
                          <p:cTn id="236" fill="hold">
                            <p:stCondLst>
                              <p:cond delay="28500"/>
                            </p:stCondLst>
                            <p:childTnLst>
                              <p:par>
                                <p:cTn id="237" presetID="4" presetClass="exit" presetSubtype="16" fill="hold" grpId="1" nodeType="afterEffect">
                                  <p:stCondLst>
                                    <p:cond delay="0"/>
                                  </p:stCondLst>
                                  <p:childTnLst>
                                    <p:animEffect transition="out" filter="box(in)">
                                      <p:cBhvr>
                                        <p:cTn id="238" dur="500"/>
                                        <p:tgtEl>
                                          <p:spTgt spid="32"/>
                                        </p:tgtEl>
                                      </p:cBhvr>
                                    </p:animEffect>
                                    <p:set>
                                      <p:cBhvr>
                                        <p:cTn id="239" dur="1" fill="hold">
                                          <p:stCondLst>
                                            <p:cond delay="499"/>
                                          </p:stCondLst>
                                        </p:cTn>
                                        <p:tgtEl>
                                          <p:spTgt spid="32"/>
                                        </p:tgtEl>
                                        <p:attrNameLst>
                                          <p:attrName>style.visibility</p:attrName>
                                        </p:attrNameLst>
                                      </p:cBhvr>
                                      <p:to>
                                        <p:strVal val="hidden"/>
                                      </p:to>
                                    </p:set>
                                  </p:childTnLst>
                                </p:cTn>
                              </p:par>
                            </p:childTnLst>
                          </p:cTn>
                        </p:par>
                        <p:par>
                          <p:cTn id="240" fill="hold">
                            <p:stCondLst>
                              <p:cond delay="29000"/>
                            </p:stCondLst>
                            <p:childTnLst>
                              <p:par>
                                <p:cTn id="241" presetID="4" presetClass="entr" presetSubtype="16" fill="hold" grpId="0" nodeType="afterEffect">
                                  <p:stCondLst>
                                    <p:cond delay="0"/>
                                  </p:stCondLst>
                                  <p:childTnLst>
                                    <p:set>
                                      <p:cBhvr>
                                        <p:cTn id="242" dur="1" fill="hold">
                                          <p:stCondLst>
                                            <p:cond delay="0"/>
                                          </p:stCondLst>
                                        </p:cTn>
                                        <p:tgtEl>
                                          <p:spTgt spid="33"/>
                                        </p:tgtEl>
                                        <p:attrNameLst>
                                          <p:attrName>style.visibility</p:attrName>
                                        </p:attrNameLst>
                                      </p:cBhvr>
                                      <p:to>
                                        <p:strVal val="visible"/>
                                      </p:to>
                                    </p:set>
                                    <p:animEffect transition="in" filter="box(in)">
                                      <p:cBhvr>
                                        <p:cTn id="243" dur="500"/>
                                        <p:tgtEl>
                                          <p:spTgt spid="33"/>
                                        </p:tgtEl>
                                      </p:cBhvr>
                                    </p:animEffect>
                                  </p:childTnLst>
                                </p:cTn>
                              </p:par>
                            </p:childTnLst>
                          </p:cTn>
                        </p:par>
                        <p:par>
                          <p:cTn id="244" fill="hold">
                            <p:stCondLst>
                              <p:cond delay="29500"/>
                            </p:stCondLst>
                            <p:childTnLst>
                              <p:par>
                                <p:cTn id="245" presetID="4" presetClass="exit" presetSubtype="16" fill="hold" grpId="1" nodeType="afterEffect">
                                  <p:stCondLst>
                                    <p:cond delay="0"/>
                                  </p:stCondLst>
                                  <p:childTnLst>
                                    <p:animEffect transition="out" filter="box(in)">
                                      <p:cBhvr>
                                        <p:cTn id="246" dur="500"/>
                                        <p:tgtEl>
                                          <p:spTgt spid="33"/>
                                        </p:tgtEl>
                                      </p:cBhvr>
                                    </p:animEffect>
                                    <p:set>
                                      <p:cBhvr>
                                        <p:cTn id="247" dur="1" fill="hold">
                                          <p:stCondLst>
                                            <p:cond delay="499"/>
                                          </p:stCondLst>
                                        </p:cTn>
                                        <p:tgtEl>
                                          <p:spTgt spid="33"/>
                                        </p:tgtEl>
                                        <p:attrNameLst>
                                          <p:attrName>style.visibility</p:attrName>
                                        </p:attrNameLst>
                                      </p:cBhvr>
                                      <p:to>
                                        <p:strVal val="hidden"/>
                                      </p:to>
                                    </p:set>
                                  </p:childTnLst>
                                </p:cTn>
                              </p:par>
                            </p:childTnLst>
                          </p:cTn>
                        </p:par>
                        <p:par>
                          <p:cTn id="248" fill="hold">
                            <p:stCondLst>
                              <p:cond delay="30000"/>
                            </p:stCondLst>
                            <p:childTnLst>
                              <p:par>
                                <p:cTn id="249" presetID="4" presetClass="entr" presetSubtype="16" fill="hold" grpId="0" nodeType="afterEffect">
                                  <p:stCondLst>
                                    <p:cond delay="0"/>
                                  </p:stCondLst>
                                  <p:childTnLst>
                                    <p:set>
                                      <p:cBhvr>
                                        <p:cTn id="250" dur="1" fill="hold">
                                          <p:stCondLst>
                                            <p:cond delay="0"/>
                                          </p:stCondLst>
                                        </p:cTn>
                                        <p:tgtEl>
                                          <p:spTgt spid="34"/>
                                        </p:tgtEl>
                                        <p:attrNameLst>
                                          <p:attrName>style.visibility</p:attrName>
                                        </p:attrNameLst>
                                      </p:cBhvr>
                                      <p:to>
                                        <p:strVal val="visible"/>
                                      </p:to>
                                    </p:set>
                                    <p:animEffect transition="in" filter="box(in)">
                                      <p:cBhvr>
                                        <p:cTn id="251" dur="500"/>
                                        <p:tgtEl>
                                          <p:spTgt spid="34"/>
                                        </p:tgtEl>
                                      </p:cBhvr>
                                    </p:animEffect>
                                  </p:childTnLst>
                                </p:cTn>
                              </p:par>
                            </p:childTnLst>
                          </p:cTn>
                        </p:par>
                        <p:par>
                          <p:cTn id="252" fill="hold">
                            <p:stCondLst>
                              <p:cond delay="30500"/>
                            </p:stCondLst>
                            <p:childTnLst>
                              <p:par>
                                <p:cTn id="253" presetID="4" presetClass="exit" presetSubtype="16" fill="hold" grpId="1" nodeType="afterEffect">
                                  <p:stCondLst>
                                    <p:cond delay="0"/>
                                  </p:stCondLst>
                                  <p:childTnLst>
                                    <p:animEffect transition="out" filter="box(in)">
                                      <p:cBhvr>
                                        <p:cTn id="254" dur="500"/>
                                        <p:tgtEl>
                                          <p:spTgt spid="34"/>
                                        </p:tgtEl>
                                      </p:cBhvr>
                                    </p:animEffect>
                                    <p:set>
                                      <p:cBhvr>
                                        <p:cTn id="255" dur="1" fill="hold">
                                          <p:stCondLst>
                                            <p:cond delay="499"/>
                                          </p:stCondLst>
                                        </p:cTn>
                                        <p:tgtEl>
                                          <p:spTgt spid="34"/>
                                        </p:tgtEl>
                                        <p:attrNameLst>
                                          <p:attrName>style.visibility</p:attrName>
                                        </p:attrNameLst>
                                      </p:cBhvr>
                                      <p:to>
                                        <p:strVal val="hidden"/>
                                      </p:to>
                                    </p:set>
                                  </p:childTnLst>
                                </p:cTn>
                              </p:par>
                            </p:childTnLst>
                          </p:cTn>
                        </p:par>
                        <p:par>
                          <p:cTn id="256" fill="hold">
                            <p:stCondLst>
                              <p:cond delay="31000"/>
                            </p:stCondLst>
                            <p:childTnLst>
                              <p:par>
                                <p:cTn id="257" presetID="4" presetClass="entr" presetSubtype="16" fill="hold" grpId="0" nodeType="afterEffect">
                                  <p:stCondLst>
                                    <p:cond delay="0"/>
                                  </p:stCondLst>
                                  <p:childTnLst>
                                    <p:set>
                                      <p:cBhvr>
                                        <p:cTn id="258" dur="1" fill="hold">
                                          <p:stCondLst>
                                            <p:cond delay="0"/>
                                          </p:stCondLst>
                                        </p:cTn>
                                        <p:tgtEl>
                                          <p:spTgt spid="35"/>
                                        </p:tgtEl>
                                        <p:attrNameLst>
                                          <p:attrName>style.visibility</p:attrName>
                                        </p:attrNameLst>
                                      </p:cBhvr>
                                      <p:to>
                                        <p:strVal val="visible"/>
                                      </p:to>
                                    </p:set>
                                    <p:animEffect transition="in" filter="box(in)">
                                      <p:cBhvr>
                                        <p:cTn id="259" dur="500"/>
                                        <p:tgtEl>
                                          <p:spTgt spid="35"/>
                                        </p:tgtEl>
                                      </p:cBhvr>
                                    </p:animEffect>
                                  </p:childTnLst>
                                </p:cTn>
                              </p:par>
                            </p:childTnLst>
                          </p:cTn>
                        </p:par>
                        <p:par>
                          <p:cTn id="260" fill="hold">
                            <p:stCondLst>
                              <p:cond delay="31500"/>
                            </p:stCondLst>
                            <p:childTnLst>
                              <p:par>
                                <p:cTn id="261" presetID="4" presetClass="exit" presetSubtype="16" fill="hold" grpId="1" nodeType="afterEffect">
                                  <p:stCondLst>
                                    <p:cond delay="0"/>
                                  </p:stCondLst>
                                  <p:childTnLst>
                                    <p:animEffect transition="out" filter="box(in)">
                                      <p:cBhvr>
                                        <p:cTn id="262" dur="500"/>
                                        <p:tgtEl>
                                          <p:spTgt spid="35"/>
                                        </p:tgtEl>
                                      </p:cBhvr>
                                    </p:animEffect>
                                    <p:set>
                                      <p:cBhvr>
                                        <p:cTn id="263" dur="1" fill="hold">
                                          <p:stCondLst>
                                            <p:cond delay="499"/>
                                          </p:stCondLst>
                                        </p:cTn>
                                        <p:tgtEl>
                                          <p:spTgt spid="35"/>
                                        </p:tgtEl>
                                        <p:attrNameLst>
                                          <p:attrName>style.visibility</p:attrName>
                                        </p:attrNameLst>
                                      </p:cBhvr>
                                      <p:to>
                                        <p:strVal val="hidden"/>
                                      </p:to>
                                    </p:set>
                                  </p:childTnLst>
                                </p:cTn>
                              </p:par>
                            </p:childTnLst>
                          </p:cTn>
                        </p:par>
                        <p:par>
                          <p:cTn id="264" fill="hold">
                            <p:stCondLst>
                              <p:cond delay="32000"/>
                            </p:stCondLst>
                            <p:childTnLst>
                              <p:par>
                                <p:cTn id="265" presetID="4" presetClass="entr" presetSubtype="16" fill="hold" grpId="0" nodeType="afterEffect">
                                  <p:stCondLst>
                                    <p:cond delay="0"/>
                                  </p:stCondLst>
                                  <p:childTnLst>
                                    <p:set>
                                      <p:cBhvr>
                                        <p:cTn id="266" dur="1" fill="hold">
                                          <p:stCondLst>
                                            <p:cond delay="0"/>
                                          </p:stCondLst>
                                        </p:cTn>
                                        <p:tgtEl>
                                          <p:spTgt spid="36"/>
                                        </p:tgtEl>
                                        <p:attrNameLst>
                                          <p:attrName>style.visibility</p:attrName>
                                        </p:attrNameLst>
                                      </p:cBhvr>
                                      <p:to>
                                        <p:strVal val="visible"/>
                                      </p:to>
                                    </p:set>
                                    <p:animEffect transition="in" filter="box(in)">
                                      <p:cBhvr>
                                        <p:cTn id="267" dur="500"/>
                                        <p:tgtEl>
                                          <p:spTgt spid="36"/>
                                        </p:tgtEl>
                                      </p:cBhvr>
                                    </p:animEffect>
                                  </p:childTnLst>
                                </p:cTn>
                              </p:par>
                            </p:childTnLst>
                          </p:cTn>
                        </p:par>
                        <p:par>
                          <p:cTn id="268" fill="hold">
                            <p:stCondLst>
                              <p:cond delay="32500"/>
                            </p:stCondLst>
                            <p:childTnLst>
                              <p:par>
                                <p:cTn id="269" presetID="4" presetClass="exit" presetSubtype="16" fill="hold" grpId="1" nodeType="afterEffect">
                                  <p:stCondLst>
                                    <p:cond delay="0"/>
                                  </p:stCondLst>
                                  <p:childTnLst>
                                    <p:animEffect transition="out" filter="box(in)">
                                      <p:cBhvr>
                                        <p:cTn id="270" dur="500"/>
                                        <p:tgtEl>
                                          <p:spTgt spid="36"/>
                                        </p:tgtEl>
                                      </p:cBhvr>
                                    </p:animEffect>
                                    <p:set>
                                      <p:cBhvr>
                                        <p:cTn id="271" dur="1" fill="hold">
                                          <p:stCondLst>
                                            <p:cond delay="499"/>
                                          </p:stCondLst>
                                        </p:cTn>
                                        <p:tgtEl>
                                          <p:spTgt spid="36"/>
                                        </p:tgtEl>
                                        <p:attrNameLst>
                                          <p:attrName>style.visibility</p:attrName>
                                        </p:attrNameLst>
                                      </p:cBhvr>
                                      <p:to>
                                        <p:strVal val="hidden"/>
                                      </p:to>
                                    </p:set>
                                  </p:childTnLst>
                                </p:cTn>
                              </p:par>
                            </p:childTnLst>
                          </p:cTn>
                        </p:par>
                        <p:par>
                          <p:cTn id="272" fill="hold">
                            <p:stCondLst>
                              <p:cond delay="33000"/>
                            </p:stCondLst>
                            <p:childTnLst>
                              <p:par>
                                <p:cTn id="273" presetID="4" presetClass="entr" presetSubtype="16" fill="hold" grpId="0" nodeType="afterEffect">
                                  <p:stCondLst>
                                    <p:cond delay="0"/>
                                  </p:stCondLst>
                                  <p:childTnLst>
                                    <p:set>
                                      <p:cBhvr>
                                        <p:cTn id="274" dur="1" fill="hold">
                                          <p:stCondLst>
                                            <p:cond delay="0"/>
                                          </p:stCondLst>
                                        </p:cTn>
                                        <p:tgtEl>
                                          <p:spTgt spid="37"/>
                                        </p:tgtEl>
                                        <p:attrNameLst>
                                          <p:attrName>style.visibility</p:attrName>
                                        </p:attrNameLst>
                                      </p:cBhvr>
                                      <p:to>
                                        <p:strVal val="visible"/>
                                      </p:to>
                                    </p:set>
                                    <p:animEffect transition="in" filter="box(in)">
                                      <p:cBhvr>
                                        <p:cTn id="275" dur="500"/>
                                        <p:tgtEl>
                                          <p:spTgt spid="37"/>
                                        </p:tgtEl>
                                      </p:cBhvr>
                                    </p:animEffect>
                                  </p:childTnLst>
                                </p:cTn>
                              </p:par>
                            </p:childTnLst>
                          </p:cTn>
                        </p:par>
                        <p:par>
                          <p:cTn id="276" fill="hold">
                            <p:stCondLst>
                              <p:cond delay="33500"/>
                            </p:stCondLst>
                            <p:childTnLst>
                              <p:par>
                                <p:cTn id="277" presetID="4" presetClass="exit" presetSubtype="16" fill="hold" grpId="1" nodeType="afterEffect">
                                  <p:stCondLst>
                                    <p:cond delay="0"/>
                                  </p:stCondLst>
                                  <p:childTnLst>
                                    <p:animEffect transition="out" filter="box(in)">
                                      <p:cBhvr>
                                        <p:cTn id="278" dur="500"/>
                                        <p:tgtEl>
                                          <p:spTgt spid="37"/>
                                        </p:tgtEl>
                                      </p:cBhvr>
                                    </p:animEffect>
                                    <p:set>
                                      <p:cBhvr>
                                        <p:cTn id="279" dur="1" fill="hold">
                                          <p:stCondLst>
                                            <p:cond delay="499"/>
                                          </p:stCondLst>
                                        </p:cTn>
                                        <p:tgtEl>
                                          <p:spTgt spid="37"/>
                                        </p:tgtEl>
                                        <p:attrNameLst>
                                          <p:attrName>style.visibility</p:attrName>
                                        </p:attrNameLst>
                                      </p:cBhvr>
                                      <p:to>
                                        <p:strVal val="hidden"/>
                                      </p:to>
                                    </p:set>
                                  </p:childTnLst>
                                </p:cTn>
                              </p:par>
                            </p:childTnLst>
                          </p:cTn>
                        </p:par>
                        <p:par>
                          <p:cTn id="280" fill="hold">
                            <p:stCondLst>
                              <p:cond delay="34000"/>
                            </p:stCondLst>
                            <p:childTnLst>
                              <p:par>
                                <p:cTn id="281" presetID="4" presetClass="entr" presetSubtype="16" fill="hold" grpId="0" nodeType="afterEffect">
                                  <p:stCondLst>
                                    <p:cond delay="0"/>
                                  </p:stCondLst>
                                  <p:childTnLst>
                                    <p:set>
                                      <p:cBhvr>
                                        <p:cTn id="282" dur="1" fill="hold">
                                          <p:stCondLst>
                                            <p:cond delay="0"/>
                                          </p:stCondLst>
                                        </p:cTn>
                                        <p:tgtEl>
                                          <p:spTgt spid="38"/>
                                        </p:tgtEl>
                                        <p:attrNameLst>
                                          <p:attrName>style.visibility</p:attrName>
                                        </p:attrNameLst>
                                      </p:cBhvr>
                                      <p:to>
                                        <p:strVal val="visible"/>
                                      </p:to>
                                    </p:set>
                                    <p:animEffect transition="in" filter="box(in)">
                                      <p:cBhvr>
                                        <p:cTn id="283" dur="500"/>
                                        <p:tgtEl>
                                          <p:spTgt spid="38"/>
                                        </p:tgtEl>
                                      </p:cBhvr>
                                    </p:animEffect>
                                  </p:childTnLst>
                                </p:cTn>
                              </p:par>
                            </p:childTnLst>
                          </p:cTn>
                        </p:par>
                        <p:par>
                          <p:cTn id="284" fill="hold">
                            <p:stCondLst>
                              <p:cond delay="34500"/>
                            </p:stCondLst>
                            <p:childTnLst>
                              <p:par>
                                <p:cTn id="285" presetID="4" presetClass="exit" presetSubtype="16" fill="hold" grpId="1" nodeType="afterEffect">
                                  <p:stCondLst>
                                    <p:cond delay="0"/>
                                  </p:stCondLst>
                                  <p:childTnLst>
                                    <p:animEffect transition="out" filter="box(in)">
                                      <p:cBhvr>
                                        <p:cTn id="286" dur="500"/>
                                        <p:tgtEl>
                                          <p:spTgt spid="38"/>
                                        </p:tgtEl>
                                      </p:cBhvr>
                                    </p:animEffect>
                                    <p:set>
                                      <p:cBhvr>
                                        <p:cTn id="287" dur="1" fill="hold">
                                          <p:stCondLst>
                                            <p:cond delay="499"/>
                                          </p:stCondLst>
                                        </p:cTn>
                                        <p:tgtEl>
                                          <p:spTgt spid="38"/>
                                        </p:tgtEl>
                                        <p:attrNameLst>
                                          <p:attrName>style.visibility</p:attrName>
                                        </p:attrNameLst>
                                      </p:cBhvr>
                                      <p:to>
                                        <p:strVal val="hidden"/>
                                      </p:to>
                                    </p:set>
                                  </p:childTnLst>
                                </p:cTn>
                              </p:par>
                            </p:childTnLst>
                          </p:cTn>
                        </p:par>
                        <p:par>
                          <p:cTn id="288" fill="hold">
                            <p:stCondLst>
                              <p:cond delay="35000"/>
                            </p:stCondLst>
                            <p:childTnLst>
                              <p:par>
                                <p:cTn id="289" presetID="4" presetClass="entr" presetSubtype="16" fill="hold" grpId="0" nodeType="afterEffect">
                                  <p:stCondLst>
                                    <p:cond delay="0"/>
                                  </p:stCondLst>
                                  <p:childTnLst>
                                    <p:set>
                                      <p:cBhvr>
                                        <p:cTn id="290" dur="1" fill="hold">
                                          <p:stCondLst>
                                            <p:cond delay="0"/>
                                          </p:stCondLst>
                                        </p:cTn>
                                        <p:tgtEl>
                                          <p:spTgt spid="39"/>
                                        </p:tgtEl>
                                        <p:attrNameLst>
                                          <p:attrName>style.visibility</p:attrName>
                                        </p:attrNameLst>
                                      </p:cBhvr>
                                      <p:to>
                                        <p:strVal val="visible"/>
                                      </p:to>
                                    </p:set>
                                    <p:animEffect transition="in" filter="box(in)">
                                      <p:cBhvr>
                                        <p:cTn id="291" dur="500"/>
                                        <p:tgtEl>
                                          <p:spTgt spid="39"/>
                                        </p:tgtEl>
                                      </p:cBhvr>
                                    </p:animEffect>
                                  </p:childTnLst>
                                </p:cTn>
                              </p:par>
                            </p:childTnLst>
                          </p:cTn>
                        </p:par>
                        <p:par>
                          <p:cTn id="292" fill="hold">
                            <p:stCondLst>
                              <p:cond delay="35500"/>
                            </p:stCondLst>
                            <p:childTnLst>
                              <p:par>
                                <p:cTn id="293" presetID="4" presetClass="exit" presetSubtype="16" fill="hold" grpId="1" nodeType="afterEffect">
                                  <p:stCondLst>
                                    <p:cond delay="0"/>
                                  </p:stCondLst>
                                  <p:childTnLst>
                                    <p:animEffect transition="out" filter="box(in)">
                                      <p:cBhvr>
                                        <p:cTn id="294" dur="500"/>
                                        <p:tgtEl>
                                          <p:spTgt spid="39"/>
                                        </p:tgtEl>
                                      </p:cBhvr>
                                    </p:animEffect>
                                    <p:set>
                                      <p:cBhvr>
                                        <p:cTn id="295" dur="1" fill="hold">
                                          <p:stCondLst>
                                            <p:cond delay="499"/>
                                          </p:stCondLst>
                                        </p:cTn>
                                        <p:tgtEl>
                                          <p:spTgt spid="39"/>
                                        </p:tgtEl>
                                        <p:attrNameLst>
                                          <p:attrName>style.visibility</p:attrName>
                                        </p:attrNameLst>
                                      </p:cBhvr>
                                      <p:to>
                                        <p:strVal val="hidden"/>
                                      </p:to>
                                    </p:set>
                                  </p:childTnLst>
                                </p:cTn>
                              </p:par>
                            </p:childTnLst>
                          </p:cTn>
                        </p:par>
                        <p:par>
                          <p:cTn id="296" fill="hold">
                            <p:stCondLst>
                              <p:cond delay="36000"/>
                            </p:stCondLst>
                            <p:childTnLst>
                              <p:par>
                                <p:cTn id="297" presetID="4" presetClass="entr" presetSubtype="16" fill="hold" grpId="0" nodeType="afterEffect">
                                  <p:stCondLst>
                                    <p:cond delay="0"/>
                                  </p:stCondLst>
                                  <p:childTnLst>
                                    <p:set>
                                      <p:cBhvr>
                                        <p:cTn id="298" dur="1" fill="hold">
                                          <p:stCondLst>
                                            <p:cond delay="0"/>
                                          </p:stCondLst>
                                        </p:cTn>
                                        <p:tgtEl>
                                          <p:spTgt spid="40"/>
                                        </p:tgtEl>
                                        <p:attrNameLst>
                                          <p:attrName>style.visibility</p:attrName>
                                        </p:attrNameLst>
                                      </p:cBhvr>
                                      <p:to>
                                        <p:strVal val="visible"/>
                                      </p:to>
                                    </p:set>
                                    <p:animEffect transition="in" filter="box(in)">
                                      <p:cBhvr>
                                        <p:cTn id="299" dur="500"/>
                                        <p:tgtEl>
                                          <p:spTgt spid="40"/>
                                        </p:tgtEl>
                                      </p:cBhvr>
                                    </p:animEffect>
                                  </p:childTnLst>
                                </p:cTn>
                              </p:par>
                            </p:childTnLst>
                          </p:cTn>
                        </p:par>
                        <p:par>
                          <p:cTn id="300" fill="hold">
                            <p:stCondLst>
                              <p:cond delay="36500"/>
                            </p:stCondLst>
                            <p:childTnLst>
                              <p:par>
                                <p:cTn id="301" presetID="4" presetClass="exit" presetSubtype="16" fill="hold" grpId="1" nodeType="afterEffect">
                                  <p:stCondLst>
                                    <p:cond delay="0"/>
                                  </p:stCondLst>
                                  <p:childTnLst>
                                    <p:animEffect transition="out" filter="box(in)">
                                      <p:cBhvr>
                                        <p:cTn id="302" dur="500"/>
                                        <p:tgtEl>
                                          <p:spTgt spid="40"/>
                                        </p:tgtEl>
                                      </p:cBhvr>
                                    </p:animEffect>
                                    <p:set>
                                      <p:cBhvr>
                                        <p:cTn id="303" dur="1" fill="hold">
                                          <p:stCondLst>
                                            <p:cond delay="499"/>
                                          </p:stCondLst>
                                        </p:cTn>
                                        <p:tgtEl>
                                          <p:spTgt spid="40"/>
                                        </p:tgtEl>
                                        <p:attrNameLst>
                                          <p:attrName>style.visibility</p:attrName>
                                        </p:attrNameLst>
                                      </p:cBhvr>
                                      <p:to>
                                        <p:strVal val="hidden"/>
                                      </p:to>
                                    </p:set>
                                  </p:childTnLst>
                                </p:cTn>
                              </p:par>
                            </p:childTnLst>
                          </p:cTn>
                        </p:par>
                        <p:par>
                          <p:cTn id="304" fill="hold">
                            <p:stCondLst>
                              <p:cond delay="37000"/>
                            </p:stCondLst>
                            <p:childTnLst>
                              <p:par>
                                <p:cTn id="305" presetID="4" presetClass="entr" presetSubtype="16" fill="hold" grpId="0" nodeType="afterEffect">
                                  <p:stCondLst>
                                    <p:cond delay="0"/>
                                  </p:stCondLst>
                                  <p:childTnLst>
                                    <p:set>
                                      <p:cBhvr>
                                        <p:cTn id="306" dur="1" fill="hold">
                                          <p:stCondLst>
                                            <p:cond delay="0"/>
                                          </p:stCondLst>
                                        </p:cTn>
                                        <p:tgtEl>
                                          <p:spTgt spid="41"/>
                                        </p:tgtEl>
                                        <p:attrNameLst>
                                          <p:attrName>style.visibility</p:attrName>
                                        </p:attrNameLst>
                                      </p:cBhvr>
                                      <p:to>
                                        <p:strVal val="visible"/>
                                      </p:to>
                                    </p:set>
                                    <p:animEffect transition="in" filter="box(in)">
                                      <p:cBhvr>
                                        <p:cTn id="307" dur="500"/>
                                        <p:tgtEl>
                                          <p:spTgt spid="41"/>
                                        </p:tgtEl>
                                      </p:cBhvr>
                                    </p:animEffect>
                                  </p:childTnLst>
                                </p:cTn>
                              </p:par>
                            </p:childTnLst>
                          </p:cTn>
                        </p:par>
                        <p:par>
                          <p:cTn id="308" fill="hold">
                            <p:stCondLst>
                              <p:cond delay="37500"/>
                            </p:stCondLst>
                            <p:childTnLst>
                              <p:par>
                                <p:cTn id="309" presetID="4" presetClass="exit" presetSubtype="16" fill="hold" grpId="1" nodeType="afterEffect">
                                  <p:stCondLst>
                                    <p:cond delay="0"/>
                                  </p:stCondLst>
                                  <p:childTnLst>
                                    <p:animEffect transition="out" filter="box(in)">
                                      <p:cBhvr>
                                        <p:cTn id="310" dur="500"/>
                                        <p:tgtEl>
                                          <p:spTgt spid="41"/>
                                        </p:tgtEl>
                                      </p:cBhvr>
                                    </p:animEffect>
                                    <p:set>
                                      <p:cBhvr>
                                        <p:cTn id="311" dur="1" fill="hold">
                                          <p:stCondLst>
                                            <p:cond delay="499"/>
                                          </p:stCondLst>
                                        </p:cTn>
                                        <p:tgtEl>
                                          <p:spTgt spid="41"/>
                                        </p:tgtEl>
                                        <p:attrNameLst>
                                          <p:attrName>style.visibility</p:attrName>
                                        </p:attrNameLst>
                                      </p:cBhvr>
                                      <p:to>
                                        <p:strVal val="hidden"/>
                                      </p:to>
                                    </p:set>
                                  </p:childTnLst>
                                </p:cTn>
                              </p:par>
                            </p:childTnLst>
                          </p:cTn>
                        </p:par>
                        <p:par>
                          <p:cTn id="312" fill="hold">
                            <p:stCondLst>
                              <p:cond delay="38000"/>
                            </p:stCondLst>
                            <p:childTnLst>
                              <p:par>
                                <p:cTn id="313" presetID="4" presetClass="entr" presetSubtype="16" fill="hold" grpId="0" nodeType="afterEffect">
                                  <p:stCondLst>
                                    <p:cond delay="0"/>
                                  </p:stCondLst>
                                  <p:childTnLst>
                                    <p:set>
                                      <p:cBhvr>
                                        <p:cTn id="314" dur="1" fill="hold">
                                          <p:stCondLst>
                                            <p:cond delay="0"/>
                                          </p:stCondLst>
                                        </p:cTn>
                                        <p:tgtEl>
                                          <p:spTgt spid="42"/>
                                        </p:tgtEl>
                                        <p:attrNameLst>
                                          <p:attrName>style.visibility</p:attrName>
                                        </p:attrNameLst>
                                      </p:cBhvr>
                                      <p:to>
                                        <p:strVal val="visible"/>
                                      </p:to>
                                    </p:set>
                                    <p:animEffect transition="in" filter="box(in)">
                                      <p:cBhvr>
                                        <p:cTn id="315" dur="500"/>
                                        <p:tgtEl>
                                          <p:spTgt spid="42"/>
                                        </p:tgtEl>
                                      </p:cBhvr>
                                    </p:animEffect>
                                  </p:childTnLst>
                                </p:cTn>
                              </p:par>
                            </p:childTnLst>
                          </p:cTn>
                        </p:par>
                        <p:par>
                          <p:cTn id="316" fill="hold">
                            <p:stCondLst>
                              <p:cond delay="38500"/>
                            </p:stCondLst>
                            <p:childTnLst>
                              <p:par>
                                <p:cTn id="317" presetID="4" presetClass="exit" presetSubtype="16" fill="hold" grpId="1" nodeType="afterEffect">
                                  <p:stCondLst>
                                    <p:cond delay="0"/>
                                  </p:stCondLst>
                                  <p:childTnLst>
                                    <p:animEffect transition="out" filter="box(in)">
                                      <p:cBhvr>
                                        <p:cTn id="318" dur="500"/>
                                        <p:tgtEl>
                                          <p:spTgt spid="42"/>
                                        </p:tgtEl>
                                      </p:cBhvr>
                                    </p:animEffect>
                                    <p:set>
                                      <p:cBhvr>
                                        <p:cTn id="319" dur="1" fill="hold">
                                          <p:stCondLst>
                                            <p:cond delay="499"/>
                                          </p:stCondLst>
                                        </p:cTn>
                                        <p:tgtEl>
                                          <p:spTgt spid="42"/>
                                        </p:tgtEl>
                                        <p:attrNameLst>
                                          <p:attrName>style.visibility</p:attrName>
                                        </p:attrNameLst>
                                      </p:cBhvr>
                                      <p:to>
                                        <p:strVal val="hidden"/>
                                      </p:to>
                                    </p:set>
                                  </p:childTnLst>
                                </p:cTn>
                              </p:par>
                            </p:childTnLst>
                          </p:cTn>
                        </p:par>
                        <p:par>
                          <p:cTn id="320" fill="hold">
                            <p:stCondLst>
                              <p:cond delay="39000"/>
                            </p:stCondLst>
                            <p:childTnLst>
                              <p:par>
                                <p:cTn id="321" presetID="4" presetClass="entr" presetSubtype="16" fill="hold" grpId="0" nodeType="afterEffect">
                                  <p:stCondLst>
                                    <p:cond delay="0"/>
                                  </p:stCondLst>
                                  <p:childTnLst>
                                    <p:set>
                                      <p:cBhvr>
                                        <p:cTn id="322" dur="1" fill="hold">
                                          <p:stCondLst>
                                            <p:cond delay="0"/>
                                          </p:stCondLst>
                                        </p:cTn>
                                        <p:tgtEl>
                                          <p:spTgt spid="43"/>
                                        </p:tgtEl>
                                        <p:attrNameLst>
                                          <p:attrName>style.visibility</p:attrName>
                                        </p:attrNameLst>
                                      </p:cBhvr>
                                      <p:to>
                                        <p:strVal val="visible"/>
                                      </p:to>
                                    </p:set>
                                    <p:animEffect transition="in" filter="box(in)">
                                      <p:cBhvr>
                                        <p:cTn id="323" dur="500"/>
                                        <p:tgtEl>
                                          <p:spTgt spid="43"/>
                                        </p:tgtEl>
                                      </p:cBhvr>
                                    </p:animEffect>
                                  </p:childTnLst>
                                </p:cTn>
                              </p:par>
                            </p:childTnLst>
                          </p:cTn>
                        </p:par>
                        <p:par>
                          <p:cTn id="324" fill="hold">
                            <p:stCondLst>
                              <p:cond delay="39500"/>
                            </p:stCondLst>
                            <p:childTnLst>
                              <p:par>
                                <p:cTn id="325" presetID="4" presetClass="exit" presetSubtype="16" fill="hold" grpId="1" nodeType="afterEffect">
                                  <p:stCondLst>
                                    <p:cond delay="0"/>
                                  </p:stCondLst>
                                  <p:childTnLst>
                                    <p:animEffect transition="out" filter="box(in)">
                                      <p:cBhvr>
                                        <p:cTn id="326" dur="500"/>
                                        <p:tgtEl>
                                          <p:spTgt spid="43"/>
                                        </p:tgtEl>
                                      </p:cBhvr>
                                    </p:animEffect>
                                    <p:set>
                                      <p:cBhvr>
                                        <p:cTn id="327" dur="1" fill="hold">
                                          <p:stCondLst>
                                            <p:cond delay="499"/>
                                          </p:stCondLst>
                                        </p:cTn>
                                        <p:tgtEl>
                                          <p:spTgt spid="43"/>
                                        </p:tgtEl>
                                        <p:attrNameLst>
                                          <p:attrName>style.visibility</p:attrName>
                                        </p:attrNameLst>
                                      </p:cBhvr>
                                      <p:to>
                                        <p:strVal val="hidden"/>
                                      </p:to>
                                    </p:set>
                                  </p:childTnLst>
                                </p:cTn>
                              </p:par>
                            </p:childTnLst>
                          </p:cTn>
                        </p:par>
                        <p:par>
                          <p:cTn id="328" fill="hold">
                            <p:stCondLst>
                              <p:cond delay="40000"/>
                            </p:stCondLst>
                            <p:childTnLst>
                              <p:par>
                                <p:cTn id="329" presetID="4" presetClass="entr" presetSubtype="16" fill="hold" grpId="0" nodeType="afterEffect">
                                  <p:stCondLst>
                                    <p:cond delay="0"/>
                                  </p:stCondLst>
                                  <p:childTnLst>
                                    <p:set>
                                      <p:cBhvr>
                                        <p:cTn id="330" dur="1" fill="hold">
                                          <p:stCondLst>
                                            <p:cond delay="0"/>
                                          </p:stCondLst>
                                        </p:cTn>
                                        <p:tgtEl>
                                          <p:spTgt spid="44"/>
                                        </p:tgtEl>
                                        <p:attrNameLst>
                                          <p:attrName>style.visibility</p:attrName>
                                        </p:attrNameLst>
                                      </p:cBhvr>
                                      <p:to>
                                        <p:strVal val="visible"/>
                                      </p:to>
                                    </p:set>
                                    <p:animEffect transition="in" filter="box(in)">
                                      <p:cBhvr>
                                        <p:cTn id="331" dur="500"/>
                                        <p:tgtEl>
                                          <p:spTgt spid="44"/>
                                        </p:tgtEl>
                                      </p:cBhvr>
                                    </p:animEffect>
                                  </p:childTnLst>
                                </p:cTn>
                              </p:par>
                            </p:childTnLst>
                          </p:cTn>
                        </p:par>
                        <p:par>
                          <p:cTn id="332" fill="hold">
                            <p:stCondLst>
                              <p:cond delay="40500"/>
                            </p:stCondLst>
                            <p:childTnLst>
                              <p:par>
                                <p:cTn id="333" presetID="4" presetClass="exit" presetSubtype="16" fill="hold" grpId="1" nodeType="afterEffect">
                                  <p:stCondLst>
                                    <p:cond delay="0"/>
                                  </p:stCondLst>
                                  <p:childTnLst>
                                    <p:animEffect transition="out" filter="box(in)">
                                      <p:cBhvr>
                                        <p:cTn id="334" dur="500"/>
                                        <p:tgtEl>
                                          <p:spTgt spid="44"/>
                                        </p:tgtEl>
                                      </p:cBhvr>
                                    </p:animEffect>
                                    <p:set>
                                      <p:cBhvr>
                                        <p:cTn id="335" dur="1" fill="hold">
                                          <p:stCondLst>
                                            <p:cond delay="499"/>
                                          </p:stCondLst>
                                        </p:cTn>
                                        <p:tgtEl>
                                          <p:spTgt spid="44"/>
                                        </p:tgtEl>
                                        <p:attrNameLst>
                                          <p:attrName>style.visibility</p:attrName>
                                        </p:attrNameLst>
                                      </p:cBhvr>
                                      <p:to>
                                        <p:strVal val="hidden"/>
                                      </p:to>
                                    </p:set>
                                  </p:childTnLst>
                                </p:cTn>
                              </p:par>
                            </p:childTnLst>
                          </p:cTn>
                        </p:par>
                        <p:par>
                          <p:cTn id="336" fill="hold">
                            <p:stCondLst>
                              <p:cond delay="41000"/>
                            </p:stCondLst>
                            <p:childTnLst>
                              <p:par>
                                <p:cTn id="337" presetID="4" presetClass="entr" presetSubtype="16" fill="hold" grpId="0" nodeType="afterEffect">
                                  <p:stCondLst>
                                    <p:cond delay="0"/>
                                  </p:stCondLst>
                                  <p:childTnLst>
                                    <p:set>
                                      <p:cBhvr>
                                        <p:cTn id="338" dur="1" fill="hold">
                                          <p:stCondLst>
                                            <p:cond delay="0"/>
                                          </p:stCondLst>
                                        </p:cTn>
                                        <p:tgtEl>
                                          <p:spTgt spid="45"/>
                                        </p:tgtEl>
                                        <p:attrNameLst>
                                          <p:attrName>style.visibility</p:attrName>
                                        </p:attrNameLst>
                                      </p:cBhvr>
                                      <p:to>
                                        <p:strVal val="visible"/>
                                      </p:to>
                                    </p:set>
                                    <p:animEffect transition="in" filter="box(in)">
                                      <p:cBhvr>
                                        <p:cTn id="339" dur="500"/>
                                        <p:tgtEl>
                                          <p:spTgt spid="45"/>
                                        </p:tgtEl>
                                      </p:cBhvr>
                                    </p:animEffect>
                                  </p:childTnLst>
                                </p:cTn>
                              </p:par>
                            </p:childTnLst>
                          </p:cTn>
                        </p:par>
                        <p:par>
                          <p:cTn id="340" fill="hold">
                            <p:stCondLst>
                              <p:cond delay="41500"/>
                            </p:stCondLst>
                            <p:childTnLst>
                              <p:par>
                                <p:cTn id="341" presetID="4" presetClass="exit" presetSubtype="16" fill="hold" grpId="1" nodeType="afterEffect">
                                  <p:stCondLst>
                                    <p:cond delay="0"/>
                                  </p:stCondLst>
                                  <p:childTnLst>
                                    <p:animEffect transition="out" filter="box(in)">
                                      <p:cBhvr>
                                        <p:cTn id="342" dur="500"/>
                                        <p:tgtEl>
                                          <p:spTgt spid="45"/>
                                        </p:tgtEl>
                                      </p:cBhvr>
                                    </p:animEffect>
                                    <p:set>
                                      <p:cBhvr>
                                        <p:cTn id="343" dur="1" fill="hold">
                                          <p:stCondLst>
                                            <p:cond delay="499"/>
                                          </p:stCondLst>
                                        </p:cTn>
                                        <p:tgtEl>
                                          <p:spTgt spid="45"/>
                                        </p:tgtEl>
                                        <p:attrNameLst>
                                          <p:attrName>style.visibility</p:attrName>
                                        </p:attrNameLst>
                                      </p:cBhvr>
                                      <p:to>
                                        <p:strVal val="hidden"/>
                                      </p:to>
                                    </p:set>
                                  </p:childTnLst>
                                </p:cTn>
                              </p:par>
                            </p:childTnLst>
                          </p:cTn>
                        </p:par>
                        <p:par>
                          <p:cTn id="344" fill="hold">
                            <p:stCondLst>
                              <p:cond delay="42000"/>
                            </p:stCondLst>
                            <p:childTnLst>
                              <p:par>
                                <p:cTn id="345" presetID="4" presetClass="entr" presetSubtype="16" fill="hold" grpId="0" nodeType="afterEffect">
                                  <p:stCondLst>
                                    <p:cond delay="0"/>
                                  </p:stCondLst>
                                  <p:childTnLst>
                                    <p:set>
                                      <p:cBhvr>
                                        <p:cTn id="346" dur="1" fill="hold">
                                          <p:stCondLst>
                                            <p:cond delay="0"/>
                                          </p:stCondLst>
                                        </p:cTn>
                                        <p:tgtEl>
                                          <p:spTgt spid="46"/>
                                        </p:tgtEl>
                                        <p:attrNameLst>
                                          <p:attrName>style.visibility</p:attrName>
                                        </p:attrNameLst>
                                      </p:cBhvr>
                                      <p:to>
                                        <p:strVal val="visible"/>
                                      </p:to>
                                    </p:set>
                                    <p:animEffect transition="in" filter="box(in)">
                                      <p:cBhvr>
                                        <p:cTn id="347" dur="500"/>
                                        <p:tgtEl>
                                          <p:spTgt spid="46"/>
                                        </p:tgtEl>
                                      </p:cBhvr>
                                    </p:animEffect>
                                  </p:childTnLst>
                                </p:cTn>
                              </p:par>
                            </p:childTnLst>
                          </p:cTn>
                        </p:par>
                        <p:par>
                          <p:cTn id="348" fill="hold">
                            <p:stCondLst>
                              <p:cond delay="42500"/>
                            </p:stCondLst>
                            <p:childTnLst>
                              <p:par>
                                <p:cTn id="349" presetID="4" presetClass="exit" presetSubtype="16" fill="hold" grpId="1" nodeType="afterEffect">
                                  <p:stCondLst>
                                    <p:cond delay="0"/>
                                  </p:stCondLst>
                                  <p:childTnLst>
                                    <p:animEffect transition="out" filter="box(in)">
                                      <p:cBhvr>
                                        <p:cTn id="350" dur="500"/>
                                        <p:tgtEl>
                                          <p:spTgt spid="46"/>
                                        </p:tgtEl>
                                      </p:cBhvr>
                                    </p:animEffect>
                                    <p:set>
                                      <p:cBhvr>
                                        <p:cTn id="351" dur="1" fill="hold">
                                          <p:stCondLst>
                                            <p:cond delay="499"/>
                                          </p:stCondLst>
                                        </p:cTn>
                                        <p:tgtEl>
                                          <p:spTgt spid="46"/>
                                        </p:tgtEl>
                                        <p:attrNameLst>
                                          <p:attrName>style.visibility</p:attrName>
                                        </p:attrNameLst>
                                      </p:cBhvr>
                                      <p:to>
                                        <p:strVal val="hidden"/>
                                      </p:to>
                                    </p:set>
                                  </p:childTnLst>
                                </p:cTn>
                              </p:par>
                            </p:childTnLst>
                          </p:cTn>
                        </p:par>
                        <p:par>
                          <p:cTn id="352" fill="hold">
                            <p:stCondLst>
                              <p:cond delay="43000"/>
                            </p:stCondLst>
                            <p:childTnLst>
                              <p:par>
                                <p:cTn id="353" presetID="4" presetClass="entr" presetSubtype="16" fill="hold" grpId="0" nodeType="afterEffect">
                                  <p:stCondLst>
                                    <p:cond delay="0"/>
                                  </p:stCondLst>
                                  <p:childTnLst>
                                    <p:set>
                                      <p:cBhvr>
                                        <p:cTn id="354" dur="1" fill="hold">
                                          <p:stCondLst>
                                            <p:cond delay="0"/>
                                          </p:stCondLst>
                                        </p:cTn>
                                        <p:tgtEl>
                                          <p:spTgt spid="47"/>
                                        </p:tgtEl>
                                        <p:attrNameLst>
                                          <p:attrName>style.visibility</p:attrName>
                                        </p:attrNameLst>
                                      </p:cBhvr>
                                      <p:to>
                                        <p:strVal val="visible"/>
                                      </p:to>
                                    </p:set>
                                    <p:animEffect transition="in" filter="box(in)">
                                      <p:cBhvr>
                                        <p:cTn id="355" dur="500"/>
                                        <p:tgtEl>
                                          <p:spTgt spid="47"/>
                                        </p:tgtEl>
                                      </p:cBhvr>
                                    </p:animEffect>
                                  </p:childTnLst>
                                </p:cTn>
                              </p:par>
                            </p:childTnLst>
                          </p:cTn>
                        </p:par>
                        <p:par>
                          <p:cTn id="356" fill="hold">
                            <p:stCondLst>
                              <p:cond delay="43500"/>
                            </p:stCondLst>
                            <p:childTnLst>
                              <p:par>
                                <p:cTn id="357" presetID="4" presetClass="exit" presetSubtype="16" fill="hold" grpId="1" nodeType="afterEffect">
                                  <p:stCondLst>
                                    <p:cond delay="0"/>
                                  </p:stCondLst>
                                  <p:childTnLst>
                                    <p:animEffect transition="out" filter="box(in)">
                                      <p:cBhvr>
                                        <p:cTn id="358" dur="500"/>
                                        <p:tgtEl>
                                          <p:spTgt spid="47"/>
                                        </p:tgtEl>
                                      </p:cBhvr>
                                    </p:animEffect>
                                    <p:set>
                                      <p:cBhvr>
                                        <p:cTn id="359" dur="1" fill="hold">
                                          <p:stCondLst>
                                            <p:cond delay="499"/>
                                          </p:stCondLst>
                                        </p:cTn>
                                        <p:tgtEl>
                                          <p:spTgt spid="47"/>
                                        </p:tgtEl>
                                        <p:attrNameLst>
                                          <p:attrName>style.visibility</p:attrName>
                                        </p:attrNameLst>
                                      </p:cBhvr>
                                      <p:to>
                                        <p:strVal val="hidden"/>
                                      </p:to>
                                    </p:set>
                                  </p:childTnLst>
                                </p:cTn>
                              </p:par>
                            </p:childTnLst>
                          </p:cTn>
                        </p:par>
                        <p:par>
                          <p:cTn id="360" fill="hold">
                            <p:stCondLst>
                              <p:cond delay="44000"/>
                            </p:stCondLst>
                            <p:childTnLst>
                              <p:par>
                                <p:cTn id="361" presetID="4" presetClass="entr" presetSubtype="16" fill="hold" grpId="0" nodeType="afterEffect">
                                  <p:stCondLst>
                                    <p:cond delay="0"/>
                                  </p:stCondLst>
                                  <p:childTnLst>
                                    <p:set>
                                      <p:cBhvr>
                                        <p:cTn id="362" dur="1" fill="hold">
                                          <p:stCondLst>
                                            <p:cond delay="0"/>
                                          </p:stCondLst>
                                        </p:cTn>
                                        <p:tgtEl>
                                          <p:spTgt spid="48"/>
                                        </p:tgtEl>
                                        <p:attrNameLst>
                                          <p:attrName>style.visibility</p:attrName>
                                        </p:attrNameLst>
                                      </p:cBhvr>
                                      <p:to>
                                        <p:strVal val="visible"/>
                                      </p:to>
                                    </p:set>
                                    <p:animEffect transition="in" filter="box(in)">
                                      <p:cBhvr>
                                        <p:cTn id="363" dur="500"/>
                                        <p:tgtEl>
                                          <p:spTgt spid="48"/>
                                        </p:tgtEl>
                                      </p:cBhvr>
                                    </p:animEffect>
                                  </p:childTnLst>
                                </p:cTn>
                              </p:par>
                            </p:childTnLst>
                          </p:cTn>
                        </p:par>
                        <p:par>
                          <p:cTn id="364" fill="hold">
                            <p:stCondLst>
                              <p:cond delay="44500"/>
                            </p:stCondLst>
                            <p:childTnLst>
                              <p:par>
                                <p:cTn id="365" presetID="4" presetClass="exit" presetSubtype="16" fill="hold" grpId="1" nodeType="afterEffect">
                                  <p:stCondLst>
                                    <p:cond delay="0"/>
                                  </p:stCondLst>
                                  <p:childTnLst>
                                    <p:animEffect transition="out" filter="box(in)">
                                      <p:cBhvr>
                                        <p:cTn id="366" dur="500"/>
                                        <p:tgtEl>
                                          <p:spTgt spid="48"/>
                                        </p:tgtEl>
                                      </p:cBhvr>
                                    </p:animEffect>
                                    <p:set>
                                      <p:cBhvr>
                                        <p:cTn id="367" dur="1" fill="hold">
                                          <p:stCondLst>
                                            <p:cond delay="499"/>
                                          </p:stCondLst>
                                        </p:cTn>
                                        <p:tgtEl>
                                          <p:spTgt spid="48"/>
                                        </p:tgtEl>
                                        <p:attrNameLst>
                                          <p:attrName>style.visibility</p:attrName>
                                        </p:attrNameLst>
                                      </p:cBhvr>
                                      <p:to>
                                        <p:strVal val="hidden"/>
                                      </p:to>
                                    </p:set>
                                  </p:childTnLst>
                                </p:cTn>
                              </p:par>
                            </p:childTnLst>
                          </p:cTn>
                        </p:par>
                        <p:par>
                          <p:cTn id="368" fill="hold">
                            <p:stCondLst>
                              <p:cond delay="45000"/>
                            </p:stCondLst>
                            <p:childTnLst>
                              <p:par>
                                <p:cTn id="369" presetID="4" presetClass="entr" presetSubtype="16" fill="hold" grpId="0" nodeType="afterEffect">
                                  <p:stCondLst>
                                    <p:cond delay="0"/>
                                  </p:stCondLst>
                                  <p:childTnLst>
                                    <p:set>
                                      <p:cBhvr>
                                        <p:cTn id="370" dur="1" fill="hold">
                                          <p:stCondLst>
                                            <p:cond delay="0"/>
                                          </p:stCondLst>
                                        </p:cTn>
                                        <p:tgtEl>
                                          <p:spTgt spid="49"/>
                                        </p:tgtEl>
                                        <p:attrNameLst>
                                          <p:attrName>style.visibility</p:attrName>
                                        </p:attrNameLst>
                                      </p:cBhvr>
                                      <p:to>
                                        <p:strVal val="visible"/>
                                      </p:to>
                                    </p:set>
                                    <p:animEffect transition="in" filter="box(in)">
                                      <p:cBhvr>
                                        <p:cTn id="371" dur="500"/>
                                        <p:tgtEl>
                                          <p:spTgt spid="49"/>
                                        </p:tgtEl>
                                      </p:cBhvr>
                                    </p:animEffect>
                                  </p:childTnLst>
                                </p:cTn>
                              </p:par>
                            </p:childTnLst>
                          </p:cTn>
                        </p:par>
                        <p:par>
                          <p:cTn id="372" fill="hold">
                            <p:stCondLst>
                              <p:cond delay="45500"/>
                            </p:stCondLst>
                            <p:childTnLst>
                              <p:par>
                                <p:cTn id="373" presetID="4" presetClass="exit" presetSubtype="16" fill="hold" grpId="1" nodeType="afterEffect">
                                  <p:stCondLst>
                                    <p:cond delay="0"/>
                                  </p:stCondLst>
                                  <p:childTnLst>
                                    <p:animEffect transition="out" filter="box(in)">
                                      <p:cBhvr>
                                        <p:cTn id="374" dur="500"/>
                                        <p:tgtEl>
                                          <p:spTgt spid="49"/>
                                        </p:tgtEl>
                                      </p:cBhvr>
                                    </p:animEffect>
                                    <p:set>
                                      <p:cBhvr>
                                        <p:cTn id="375" dur="1" fill="hold">
                                          <p:stCondLst>
                                            <p:cond delay="499"/>
                                          </p:stCondLst>
                                        </p:cTn>
                                        <p:tgtEl>
                                          <p:spTgt spid="49"/>
                                        </p:tgtEl>
                                        <p:attrNameLst>
                                          <p:attrName>style.visibility</p:attrName>
                                        </p:attrNameLst>
                                      </p:cBhvr>
                                      <p:to>
                                        <p:strVal val="hidden"/>
                                      </p:to>
                                    </p:set>
                                  </p:childTnLst>
                                </p:cTn>
                              </p:par>
                            </p:childTnLst>
                          </p:cTn>
                        </p:par>
                        <p:par>
                          <p:cTn id="376" fill="hold">
                            <p:stCondLst>
                              <p:cond delay="46000"/>
                            </p:stCondLst>
                            <p:childTnLst>
                              <p:par>
                                <p:cTn id="377" presetID="4" presetClass="entr" presetSubtype="16" fill="hold" grpId="0" nodeType="afterEffect">
                                  <p:stCondLst>
                                    <p:cond delay="0"/>
                                  </p:stCondLst>
                                  <p:childTnLst>
                                    <p:set>
                                      <p:cBhvr>
                                        <p:cTn id="378" dur="1" fill="hold">
                                          <p:stCondLst>
                                            <p:cond delay="0"/>
                                          </p:stCondLst>
                                        </p:cTn>
                                        <p:tgtEl>
                                          <p:spTgt spid="50"/>
                                        </p:tgtEl>
                                        <p:attrNameLst>
                                          <p:attrName>style.visibility</p:attrName>
                                        </p:attrNameLst>
                                      </p:cBhvr>
                                      <p:to>
                                        <p:strVal val="visible"/>
                                      </p:to>
                                    </p:set>
                                    <p:animEffect transition="in" filter="box(in)">
                                      <p:cBhvr>
                                        <p:cTn id="379" dur="500"/>
                                        <p:tgtEl>
                                          <p:spTgt spid="50"/>
                                        </p:tgtEl>
                                      </p:cBhvr>
                                    </p:animEffect>
                                  </p:childTnLst>
                                </p:cTn>
                              </p:par>
                            </p:childTnLst>
                          </p:cTn>
                        </p:par>
                        <p:par>
                          <p:cTn id="380" fill="hold">
                            <p:stCondLst>
                              <p:cond delay="46500"/>
                            </p:stCondLst>
                            <p:childTnLst>
                              <p:par>
                                <p:cTn id="381" presetID="4" presetClass="exit" presetSubtype="16" fill="hold" grpId="1" nodeType="afterEffect">
                                  <p:stCondLst>
                                    <p:cond delay="0"/>
                                  </p:stCondLst>
                                  <p:childTnLst>
                                    <p:animEffect transition="out" filter="box(in)">
                                      <p:cBhvr>
                                        <p:cTn id="382" dur="500"/>
                                        <p:tgtEl>
                                          <p:spTgt spid="50"/>
                                        </p:tgtEl>
                                      </p:cBhvr>
                                    </p:animEffect>
                                    <p:set>
                                      <p:cBhvr>
                                        <p:cTn id="383" dur="1" fill="hold">
                                          <p:stCondLst>
                                            <p:cond delay="499"/>
                                          </p:stCondLst>
                                        </p:cTn>
                                        <p:tgtEl>
                                          <p:spTgt spid="50"/>
                                        </p:tgtEl>
                                        <p:attrNameLst>
                                          <p:attrName>style.visibility</p:attrName>
                                        </p:attrNameLst>
                                      </p:cBhvr>
                                      <p:to>
                                        <p:strVal val="hidden"/>
                                      </p:to>
                                    </p:set>
                                  </p:childTnLst>
                                </p:cTn>
                              </p:par>
                            </p:childTnLst>
                          </p:cTn>
                        </p:par>
                        <p:par>
                          <p:cTn id="384" fill="hold">
                            <p:stCondLst>
                              <p:cond delay="47000"/>
                            </p:stCondLst>
                            <p:childTnLst>
                              <p:par>
                                <p:cTn id="385" presetID="4" presetClass="entr" presetSubtype="16" fill="hold" grpId="0" nodeType="afterEffect">
                                  <p:stCondLst>
                                    <p:cond delay="0"/>
                                  </p:stCondLst>
                                  <p:childTnLst>
                                    <p:set>
                                      <p:cBhvr>
                                        <p:cTn id="386" dur="1" fill="hold">
                                          <p:stCondLst>
                                            <p:cond delay="0"/>
                                          </p:stCondLst>
                                        </p:cTn>
                                        <p:tgtEl>
                                          <p:spTgt spid="51"/>
                                        </p:tgtEl>
                                        <p:attrNameLst>
                                          <p:attrName>style.visibility</p:attrName>
                                        </p:attrNameLst>
                                      </p:cBhvr>
                                      <p:to>
                                        <p:strVal val="visible"/>
                                      </p:to>
                                    </p:set>
                                    <p:animEffect transition="in" filter="box(in)">
                                      <p:cBhvr>
                                        <p:cTn id="387" dur="500"/>
                                        <p:tgtEl>
                                          <p:spTgt spid="51"/>
                                        </p:tgtEl>
                                      </p:cBhvr>
                                    </p:animEffect>
                                  </p:childTnLst>
                                </p:cTn>
                              </p:par>
                            </p:childTnLst>
                          </p:cTn>
                        </p:par>
                        <p:par>
                          <p:cTn id="388" fill="hold">
                            <p:stCondLst>
                              <p:cond delay="47500"/>
                            </p:stCondLst>
                            <p:childTnLst>
                              <p:par>
                                <p:cTn id="389" presetID="4" presetClass="exit" presetSubtype="16" fill="hold" grpId="1" nodeType="afterEffect">
                                  <p:stCondLst>
                                    <p:cond delay="0"/>
                                  </p:stCondLst>
                                  <p:childTnLst>
                                    <p:animEffect transition="out" filter="box(in)">
                                      <p:cBhvr>
                                        <p:cTn id="390" dur="500"/>
                                        <p:tgtEl>
                                          <p:spTgt spid="51"/>
                                        </p:tgtEl>
                                      </p:cBhvr>
                                    </p:animEffect>
                                    <p:set>
                                      <p:cBhvr>
                                        <p:cTn id="391" dur="1" fill="hold">
                                          <p:stCondLst>
                                            <p:cond delay="499"/>
                                          </p:stCondLst>
                                        </p:cTn>
                                        <p:tgtEl>
                                          <p:spTgt spid="51"/>
                                        </p:tgtEl>
                                        <p:attrNameLst>
                                          <p:attrName>style.visibility</p:attrName>
                                        </p:attrNameLst>
                                      </p:cBhvr>
                                      <p:to>
                                        <p:strVal val="hidden"/>
                                      </p:to>
                                    </p:set>
                                  </p:childTnLst>
                                </p:cTn>
                              </p:par>
                            </p:childTnLst>
                          </p:cTn>
                        </p:par>
                        <p:par>
                          <p:cTn id="392" fill="hold">
                            <p:stCondLst>
                              <p:cond delay="48000"/>
                            </p:stCondLst>
                            <p:childTnLst>
                              <p:par>
                                <p:cTn id="393" presetID="4" presetClass="entr" presetSubtype="16" fill="hold" grpId="0" nodeType="afterEffect">
                                  <p:stCondLst>
                                    <p:cond delay="0"/>
                                  </p:stCondLst>
                                  <p:childTnLst>
                                    <p:set>
                                      <p:cBhvr>
                                        <p:cTn id="394" dur="1" fill="hold">
                                          <p:stCondLst>
                                            <p:cond delay="0"/>
                                          </p:stCondLst>
                                        </p:cTn>
                                        <p:tgtEl>
                                          <p:spTgt spid="52"/>
                                        </p:tgtEl>
                                        <p:attrNameLst>
                                          <p:attrName>style.visibility</p:attrName>
                                        </p:attrNameLst>
                                      </p:cBhvr>
                                      <p:to>
                                        <p:strVal val="visible"/>
                                      </p:to>
                                    </p:set>
                                    <p:animEffect transition="in" filter="box(in)">
                                      <p:cBhvr>
                                        <p:cTn id="395" dur="500"/>
                                        <p:tgtEl>
                                          <p:spTgt spid="52"/>
                                        </p:tgtEl>
                                      </p:cBhvr>
                                    </p:animEffect>
                                  </p:childTnLst>
                                </p:cTn>
                              </p:par>
                            </p:childTnLst>
                          </p:cTn>
                        </p:par>
                        <p:par>
                          <p:cTn id="396" fill="hold">
                            <p:stCondLst>
                              <p:cond delay="48500"/>
                            </p:stCondLst>
                            <p:childTnLst>
                              <p:par>
                                <p:cTn id="397" presetID="4" presetClass="exit" presetSubtype="16" fill="hold" grpId="1" nodeType="afterEffect">
                                  <p:stCondLst>
                                    <p:cond delay="0"/>
                                  </p:stCondLst>
                                  <p:childTnLst>
                                    <p:animEffect transition="out" filter="box(in)">
                                      <p:cBhvr>
                                        <p:cTn id="398" dur="500"/>
                                        <p:tgtEl>
                                          <p:spTgt spid="52"/>
                                        </p:tgtEl>
                                      </p:cBhvr>
                                    </p:animEffect>
                                    <p:set>
                                      <p:cBhvr>
                                        <p:cTn id="399" dur="1" fill="hold">
                                          <p:stCondLst>
                                            <p:cond delay="499"/>
                                          </p:stCondLst>
                                        </p:cTn>
                                        <p:tgtEl>
                                          <p:spTgt spid="52"/>
                                        </p:tgtEl>
                                        <p:attrNameLst>
                                          <p:attrName>style.visibility</p:attrName>
                                        </p:attrNameLst>
                                      </p:cBhvr>
                                      <p:to>
                                        <p:strVal val="hidden"/>
                                      </p:to>
                                    </p:set>
                                  </p:childTnLst>
                                </p:cTn>
                              </p:par>
                            </p:childTnLst>
                          </p:cTn>
                        </p:par>
                        <p:par>
                          <p:cTn id="400" fill="hold">
                            <p:stCondLst>
                              <p:cond delay="49000"/>
                            </p:stCondLst>
                            <p:childTnLst>
                              <p:par>
                                <p:cTn id="401" presetID="4" presetClass="entr" presetSubtype="16" fill="hold" grpId="0" nodeType="afterEffect">
                                  <p:stCondLst>
                                    <p:cond delay="0"/>
                                  </p:stCondLst>
                                  <p:childTnLst>
                                    <p:set>
                                      <p:cBhvr>
                                        <p:cTn id="402" dur="1" fill="hold">
                                          <p:stCondLst>
                                            <p:cond delay="0"/>
                                          </p:stCondLst>
                                        </p:cTn>
                                        <p:tgtEl>
                                          <p:spTgt spid="53"/>
                                        </p:tgtEl>
                                        <p:attrNameLst>
                                          <p:attrName>style.visibility</p:attrName>
                                        </p:attrNameLst>
                                      </p:cBhvr>
                                      <p:to>
                                        <p:strVal val="visible"/>
                                      </p:to>
                                    </p:set>
                                    <p:animEffect transition="in" filter="box(in)">
                                      <p:cBhvr>
                                        <p:cTn id="403" dur="500"/>
                                        <p:tgtEl>
                                          <p:spTgt spid="53"/>
                                        </p:tgtEl>
                                      </p:cBhvr>
                                    </p:animEffect>
                                  </p:childTnLst>
                                </p:cTn>
                              </p:par>
                            </p:childTnLst>
                          </p:cTn>
                        </p:par>
                        <p:par>
                          <p:cTn id="404" fill="hold">
                            <p:stCondLst>
                              <p:cond delay="49500"/>
                            </p:stCondLst>
                            <p:childTnLst>
                              <p:par>
                                <p:cTn id="405" presetID="4" presetClass="exit" presetSubtype="16" fill="hold" grpId="1" nodeType="afterEffect">
                                  <p:stCondLst>
                                    <p:cond delay="0"/>
                                  </p:stCondLst>
                                  <p:childTnLst>
                                    <p:animEffect transition="out" filter="box(in)">
                                      <p:cBhvr>
                                        <p:cTn id="406" dur="500"/>
                                        <p:tgtEl>
                                          <p:spTgt spid="53"/>
                                        </p:tgtEl>
                                      </p:cBhvr>
                                    </p:animEffect>
                                    <p:set>
                                      <p:cBhvr>
                                        <p:cTn id="407" dur="1" fill="hold">
                                          <p:stCondLst>
                                            <p:cond delay="499"/>
                                          </p:stCondLst>
                                        </p:cTn>
                                        <p:tgtEl>
                                          <p:spTgt spid="53"/>
                                        </p:tgtEl>
                                        <p:attrNameLst>
                                          <p:attrName>style.visibility</p:attrName>
                                        </p:attrNameLst>
                                      </p:cBhvr>
                                      <p:to>
                                        <p:strVal val="hidden"/>
                                      </p:to>
                                    </p:set>
                                  </p:childTnLst>
                                </p:cTn>
                              </p:par>
                            </p:childTnLst>
                          </p:cTn>
                        </p:par>
                        <p:par>
                          <p:cTn id="408" fill="hold">
                            <p:stCondLst>
                              <p:cond delay="50000"/>
                            </p:stCondLst>
                            <p:childTnLst>
                              <p:par>
                                <p:cTn id="409" presetID="4" presetClass="entr" presetSubtype="16" fill="hold" grpId="0" nodeType="afterEffect">
                                  <p:stCondLst>
                                    <p:cond delay="0"/>
                                  </p:stCondLst>
                                  <p:childTnLst>
                                    <p:set>
                                      <p:cBhvr>
                                        <p:cTn id="410" dur="1" fill="hold">
                                          <p:stCondLst>
                                            <p:cond delay="0"/>
                                          </p:stCondLst>
                                        </p:cTn>
                                        <p:tgtEl>
                                          <p:spTgt spid="54"/>
                                        </p:tgtEl>
                                        <p:attrNameLst>
                                          <p:attrName>style.visibility</p:attrName>
                                        </p:attrNameLst>
                                      </p:cBhvr>
                                      <p:to>
                                        <p:strVal val="visible"/>
                                      </p:to>
                                    </p:set>
                                    <p:animEffect transition="in" filter="box(in)">
                                      <p:cBhvr>
                                        <p:cTn id="411" dur="500"/>
                                        <p:tgtEl>
                                          <p:spTgt spid="54"/>
                                        </p:tgtEl>
                                      </p:cBhvr>
                                    </p:animEffect>
                                  </p:childTnLst>
                                </p:cTn>
                              </p:par>
                            </p:childTnLst>
                          </p:cTn>
                        </p:par>
                        <p:par>
                          <p:cTn id="412" fill="hold">
                            <p:stCondLst>
                              <p:cond delay="50500"/>
                            </p:stCondLst>
                            <p:childTnLst>
                              <p:par>
                                <p:cTn id="413" presetID="4" presetClass="exit" presetSubtype="16" fill="hold" grpId="1" nodeType="afterEffect">
                                  <p:stCondLst>
                                    <p:cond delay="0"/>
                                  </p:stCondLst>
                                  <p:childTnLst>
                                    <p:animEffect transition="out" filter="box(in)">
                                      <p:cBhvr>
                                        <p:cTn id="414" dur="500"/>
                                        <p:tgtEl>
                                          <p:spTgt spid="54"/>
                                        </p:tgtEl>
                                      </p:cBhvr>
                                    </p:animEffect>
                                    <p:set>
                                      <p:cBhvr>
                                        <p:cTn id="415" dur="1" fill="hold">
                                          <p:stCondLst>
                                            <p:cond delay="499"/>
                                          </p:stCondLst>
                                        </p:cTn>
                                        <p:tgtEl>
                                          <p:spTgt spid="54"/>
                                        </p:tgtEl>
                                        <p:attrNameLst>
                                          <p:attrName>style.visibility</p:attrName>
                                        </p:attrNameLst>
                                      </p:cBhvr>
                                      <p:to>
                                        <p:strVal val="hidden"/>
                                      </p:to>
                                    </p:set>
                                  </p:childTnLst>
                                </p:cTn>
                              </p:par>
                            </p:childTnLst>
                          </p:cTn>
                        </p:par>
                        <p:par>
                          <p:cTn id="416" fill="hold">
                            <p:stCondLst>
                              <p:cond delay="51000"/>
                            </p:stCondLst>
                            <p:childTnLst>
                              <p:par>
                                <p:cTn id="417" presetID="4" presetClass="entr" presetSubtype="16" fill="hold" grpId="0" nodeType="afterEffect">
                                  <p:stCondLst>
                                    <p:cond delay="0"/>
                                  </p:stCondLst>
                                  <p:childTnLst>
                                    <p:set>
                                      <p:cBhvr>
                                        <p:cTn id="418" dur="1" fill="hold">
                                          <p:stCondLst>
                                            <p:cond delay="0"/>
                                          </p:stCondLst>
                                        </p:cTn>
                                        <p:tgtEl>
                                          <p:spTgt spid="55"/>
                                        </p:tgtEl>
                                        <p:attrNameLst>
                                          <p:attrName>style.visibility</p:attrName>
                                        </p:attrNameLst>
                                      </p:cBhvr>
                                      <p:to>
                                        <p:strVal val="visible"/>
                                      </p:to>
                                    </p:set>
                                    <p:animEffect transition="in" filter="box(in)">
                                      <p:cBhvr>
                                        <p:cTn id="419" dur="500"/>
                                        <p:tgtEl>
                                          <p:spTgt spid="55"/>
                                        </p:tgtEl>
                                      </p:cBhvr>
                                    </p:animEffect>
                                  </p:childTnLst>
                                </p:cTn>
                              </p:par>
                            </p:childTnLst>
                          </p:cTn>
                        </p:par>
                        <p:par>
                          <p:cTn id="420" fill="hold">
                            <p:stCondLst>
                              <p:cond delay="51500"/>
                            </p:stCondLst>
                            <p:childTnLst>
                              <p:par>
                                <p:cTn id="421" presetID="4" presetClass="exit" presetSubtype="16" fill="hold" grpId="1" nodeType="afterEffect">
                                  <p:stCondLst>
                                    <p:cond delay="0"/>
                                  </p:stCondLst>
                                  <p:childTnLst>
                                    <p:animEffect transition="out" filter="box(in)">
                                      <p:cBhvr>
                                        <p:cTn id="422" dur="500"/>
                                        <p:tgtEl>
                                          <p:spTgt spid="55"/>
                                        </p:tgtEl>
                                      </p:cBhvr>
                                    </p:animEffect>
                                    <p:set>
                                      <p:cBhvr>
                                        <p:cTn id="423" dur="1" fill="hold">
                                          <p:stCondLst>
                                            <p:cond delay="499"/>
                                          </p:stCondLst>
                                        </p:cTn>
                                        <p:tgtEl>
                                          <p:spTgt spid="55"/>
                                        </p:tgtEl>
                                        <p:attrNameLst>
                                          <p:attrName>style.visibility</p:attrName>
                                        </p:attrNameLst>
                                      </p:cBhvr>
                                      <p:to>
                                        <p:strVal val="hidden"/>
                                      </p:to>
                                    </p:set>
                                  </p:childTnLst>
                                </p:cTn>
                              </p:par>
                            </p:childTnLst>
                          </p:cTn>
                        </p:par>
                        <p:par>
                          <p:cTn id="424" fill="hold">
                            <p:stCondLst>
                              <p:cond delay="52000"/>
                            </p:stCondLst>
                            <p:childTnLst>
                              <p:par>
                                <p:cTn id="425" presetID="4" presetClass="entr" presetSubtype="16" fill="hold" grpId="0" nodeType="afterEffect">
                                  <p:stCondLst>
                                    <p:cond delay="0"/>
                                  </p:stCondLst>
                                  <p:childTnLst>
                                    <p:set>
                                      <p:cBhvr>
                                        <p:cTn id="426" dur="1" fill="hold">
                                          <p:stCondLst>
                                            <p:cond delay="0"/>
                                          </p:stCondLst>
                                        </p:cTn>
                                        <p:tgtEl>
                                          <p:spTgt spid="56"/>
                                        </p:tgtEl>
                                        <p:attrNameLst>
                                          <p:attrName>style.visibility</p:attrName>
                                        </p:attrNameLst>
                                      </p:cBhvr>
                                      <p:to>
                                        <p:strVal val="visible"/>
                                      </p:to>
                                    </p:set>
                                    <p:animEffect transition="in" filter="box(in)">
                                      <p:cBhvr>
                                        <p:cTn id="427" dur="500"/>
                                        <p:tgtEl>
                                          <p:spTgt spid="56"/>
                                        </p:tgtEl>
                                      </p:cBhvr>
                                    </p:animEffect>
                                  </p:childTnLst>
                                </p:cTn>
                              </p:par>
                            </p:childTnLst>
                          </p:cTn>
                        </p:par>
                        <p:par>
                          <p:cTn id="428" fill="hold">
                            <p:stCondLst>
                              <p:cond delay="52500"/>
                            </p:stCondLst>
                            <p:childTnLst>
                              <p:par>
                                <p:cTn id="429" presetID="4" presetClass="exit" presetSubtype="16" fill="hold" grpId="1" nodeType="afterEffect">
                                  <p:stCondLst>
                                    <p:cond delay="0"/>
                                  </p:stCondLst>
                                  <p:childTnLst>
                                    <p:animEffect transition="out" filter="box(in)">
                                      <p:cBhvr>
                                        <p:cTn id="430" dur="500"/>
                                        <p:tgtEl>
                                          <p:spTgt spid="56"/>
                                        </p:tgtEl>
                                      </p:cBhvr>
                                    </p:animEffect>
                                    <p:set>
                                      <p:cBhvr>
                                        <p:cTn id="431" dur="1" fill="hold">
                                          <p:stCondLst>
                                            <p:cond delay="499"/>
                                          </p:stCondLst>
                                        </p:cTn>
                                        <p:tgtEl>
                                          <p:spTgt spid="56"/>
                                        </p:tgtEl>
                                        <p:attrNameLst>
                                          <p:attrName>style.visibility</p:attrName>
                                        </p:attrNameLst>
                                      </p:cBhvr>
                                      <p:to>
                                        <p:strVal val="hidden"/>
                                      </p:to>
                                    </p:set>
                                  </p:childTnLst>
                                </p:cTn>
                              </p:par>
                            </p:childTnLst>
                          </p:cTn>
                        </p:par>
                        <p:par>
                          <p:cTn id="432" fill="hold">
                            <p:stCondLst>
                              <p:cond delay="53000"/>
                            </p:stCondLst>
                            <p:childTnLst>
                              <p:par>
                                <p:cTn id="433" presetID="4" presetClass="entr" presetSubtype="16" fill="hold" grpId="0" nodeType="afterEffect">
                                  <p:stCondLst>
                                    <p:cond delay="0"/>
                                  </p:stCondLst>
                                  <p:childTnLst>
                                    <p:set>
                                      <p:cBhvr>
                                        <p:cTn id="434" dur="1" fill="hold">
                                          <p:stCondLst>
                                            <p:cond delay="0"/>
                                          </p:stCondLst>
                                        </p:cTn>
                                        <p:tgtEl>
                                          <p:spTgt spid="57"/>
                                        </p:tgtEl>
                                        <p:attrNameLst>
                                          <p:attrName>style.visibility</p:attrName>
                                        </p:attrNameLst>
                                      </p:cBhvr>
                                      <p:to>
                                        <p:strVal val="visible"/>
                                      </p:to>
                                    </p:set>
                                    <p:animEffect transition="in" filter="box(in)">
                                      <p:cBhvr>
                                        <p:cTn id="435" dur="500"/>
                                        <p:tgtEl>
                                          <p:spTgt spid="57"/>
                                        </p:tgtEl>
                                      </p:cBhvr>
                                    </p:animEffect>
                                  </p:childTnLst>
                                </p:cTn>
                              </p:par>
                            </p:childTnLst>
                          </p:cTn>
                        </p:par>
                        <p:par>
                          <p:cTn id="436" fill="hold">
                            <p:stCondLst>
                              <p:cond delay="53500"/>
                            </p:stCondLst>
                            <p:childTnLst>
                              <p:par>
                                <p:cTn id="437" presetID="4" presetClass="exit" presetSubtype="16" fill="hold" grpId="1" nodeType="afterEffect">
                                  <p:stCondLst>
                                    <p:cond delay="0"/>
                                  </p:stCondLst>
                                  <p:childTnLst>
                                    <p:animEffect transition="out" filter="box(in)">
                                      <p:cBhvr>
                                        <p:cTn id="438" dur="500"/>
                                        <p:tgtEl>
                                          <p:spTgt spid="57"/>
                                        </p:tgtEl>
                                      </p:cBhvr>
                                    </p:animEffect>
                                    <p:set>
                                      <p:cBhvr>
                                        <p:cTn id="439" dur="1" fill="hold">
                                          <p:stCondLst>
                                            <p:cond delay="499"/>
                                          </p:stCondLst>
                                        </p:cTn>
                                        <p:tgtEl>
                                          <p:spTgt spid="57"/>
                                        </p:tgtEl>
                                        <p:attrNameLst>
                                          <p:attrName>style.visibility</p:attrName>
                                        </p:attrNameLst>
                                      </p:cBhvr>
                                      <p:to>
                                        <p:strVal val="hidden"/>
                                      </p:to>
                                    </p:set>
                                  </p:childTnLst>
                                </p:cTn>
                              </p:par>
                            </p:childTnLst>
                          </p:cTn>
                        </p:par>
                        <p:par>
                          <p:cTn id="440" fill="hold">
                            <p:stCondLst>
                              <p:cond delay="54000"/>
                            </p:stCondLst>
                            <p:childTnLst>
                              <p:par>
                                <p:cTn id="441" presetID="4" presetClass="entr" presetSubtype="16" fill="hold" grpId="0" nodeType="afterEffect">
                                  <p:stCondLst>
                                    <p:cond delay="0"/>
                                  </p:stCondLst>
                                  <p:childTnLst>
                                    <p:set>
                                      <p:cBhvr>
                                        <p:cTn id="442" dur="1" fill="hold">
                                          <p:stCondLst>
                                            <p:cond delay="0"/>
                                          </p:stCondLst>
                                        </p:cTn>
                                        <p:tgtEl>
                                          <p:spTgt spid="58"/>
                                        </p:tgtEl>
                                        <p:attrNameLst>
                                          <p:attrName>style.visibility</p:attrName>
                                        </p:attrNameLst>
                                      </p:cBhvr>
                                      <p:to>
                                        <p:strVal val="visible"/>
                                      </p:to>
                                    </p:set>
                                    <p:animEffect transition="in" filter="box(in)">
                                      <p:cBhvr>
                                        <p:cTn id="443" dur="500"/>
                                        <p:tgtEl>
                                          <p:spTgt spid="58"/>
                                        </p:tgtEl>
                                      </p:cBhvr>
                                    </p:animEffect>
                                  </p:childTnLst>
                                </p:cTn>
                              </p:par>
                            </p:childTnLst>
                          </p:cTn>
                        </p:par>
                        <p:par>
                          <p:cTn id="444" fill="hold">
                            <p:stCondLst>
                              <p:cond delay="54500"/>
                            </p:stCondLst>
                            <p:childTnLst>
                              <p:par>
                                <p:cTn id="445" presetID="4" presetClass="exit" presetSubtype="16" fill="hold" grpId="1" nodeType="afterEffect">
                                  <p:stCondLst>
                                    <p:cond delay="0"/>
                                  </p:stCondLst>
                                  <p:childTnLst>
                                    <p:animEffect transition="out" filter="box(in)">
                                      <p:cBhvr>
                                        <p:cTn id="446" dur="500"/>
                                        <p:tgtEl>
                                          <p:spTgt spid="58"/>
                                        </p:tgtEl>
                                      </p:cBhvr>
                                    </p:animEffect>
                                    <p:set>
                                      <p:cBhvr>
                                        <p:cTn id="447" dur="1" fill="hold">
                                          <p:stCondLst>
                                            <p:cond delay="499"/>
                                          </p:stCondLst>
                                        </p:cTn>
                                        <p:tgtEl>
                                          <p:spTgt spid="58"/>
                                        </p:tgtEl>
                                        <p:attrNameLst>
                                          <p:attrName>style.visibility</p:attrName>
                                        </p:attrNameLst>
                                      </p:cBhvr>
                                      <p:to>
                                        <p:strVal val="hidden"/>
                                      </p:to>
                                    </p:set>
                                  </p:childTnLst>
                                </p:cTn>
                              </p:par>
                            </p:childTnLst>
                          </p:cTn>
                        </p:par>
                        <p:par>
                          <p:cTn id="448" fill="hold">
                            <p:stCondLst>
                              <p:cond delay="55000"/>
                            </p:stCondLst>
                            <p:childTnLst>
                              <p:par>
                                <p:cTn id="449" presetID="4" presetClass="entr" presetSubtype="16" fill="hold" grpId="0" nodeType="afterEffect">
                                  <p:stCondLst>
                                    <p:cond delay="0"/>
                                  </p:stCondLst>
                                  <p:childTnLst>
                                    <p:set>
                                      <p:cBhvr>
                                        <p:cTn id="450" dur="1" fill="hold">
                                          <p:stCondLst>
                                            <p:cond delay="0"/>
                                          </p:stCondLst>
                                        </p:cTn>
                                        <p:tgtEl>
                                          <p:spTgt spid="59"/>
                                        </p:tgtEl>
                                        <p:attrNameLst>
                                          <p:attrName>style.visibility</p:attrName>
                                        </p:attrNameLst>
                                      </p:cBhvr>
                                      <p:to>
                                        <p:strVal val="visible"/>
                                      </p:to>
                                    </p:set>
                                    <p:animEffect transition="in" filter="box(in)">
                                      <p:cBhvr>
                                        <p:cTn id="451" dur="500"/>
                                        <p:tgtEl>
                                          <p:spTgt spid="59"/>
                                        </p:tgtEl>
                                      </p:cBhvr>
                                    </p:animEffect>
                                  </p:childTnLst>
                                </p:cTn>
                              </p:par>
                            </p:childTnLst>
                          </p:cTn>
                        </p:par>
                        <p:par>
                          <p:cTn id="452" fill="hold">
                            <p:stCondLst>
                              <p:cond delay="55500"/>
                            </p:stCondLst>
                            <p:childTnLst>
                              <p:par>
                                <p:cTn id="453" presetID="4" presetClass="exit" presetSubtype="16" fill="hold" grpId="1" nodeType="afterEffect">
                                  <p:stCondLst>
                                    <p:cond delay="0"/>
                                  </p:stCondLst>
                                  <p:childTnLst>
                                    <p:animEffect transition="out" filter="box(in)">
                                      <p:cBhvr>
                                        <p:cTn id="454" dur="500"/>
                                        <p:tgtEl>
                                          <p:spTgt spid="59"/>
                                        </p:tgtEl>
                                      </p:cBhvr>
                                    </p:animEffect>
                                    <p:set>
                                      <p:cBhvr>
                                        <p:cTn id="455" dur="1" fill="hold">
                                          <p:stCondLst>
                                            <p:cond delay="499"/>
                                          </p:stCondLst>
                                        </p:cTn>
                                        <p:tgtEl>
                                          <p:spTgt spid="59"/>
                                        </p:tgtEl>
                                        <p:attrNameLst>
                                          <p:attrName>style.visibility</p:attrName>
                                        </p:attrNameLst>
                                      </p:cBhvr>
                                      <p:to>
                                        <p:strVal val="hidden"/>
                                      </p:to>
                                    </p:set>
                                  </p:childTnLst>
                                </p:cTn>
                              </p:par>
                            </p:childTnLst>
                          </p:cTn>
                        </p:par>
                        <p:par>
                          <p:cTn id="456" fill="hold">
                            <p:stCondLst>
                              <p:cond delay="56000"/>
                            </p:stCondLst>
                            <p:childTnLst>
                              <p:par>
                                <p:cTn id="457" presetID="4" presetClass="entr" presetSubtype="16" fill="hold" grpId="0" nodeType="afterEffect">
                                  <p:stCondLst>
                                    <p:cond delay="0"/>
                                  </p:stCondLst>
                                  <p:childTnLst>
                                    <p:set>
                                      <p:cBhvr>
                                        <p:cTn id="458" dur="1" fill="hold">
                                          <p:stCondLst>
                                            <p:cond delay="0"/>
                                          </p:stCondLst>
                                        </p:cTn>
                                        <p:tgtEl>
                                          <p:spTgt spid="60"/>
                                        </p:tgtEl>
                                        <p:attrNameLst>
                                          <p:attrName>style.visibility</p:attrName>
                                        </p:attrNameLst>
                                      </p:cBhvr>
                                      <p:to>
                                        <p:strVal val="visible"/>
                                      </p:to>
                                    </p:set>
                                    <p:animEffect transition="in" filter="box(in)">
                                      <p:cBhvr>
                                        <p:cTn id="459" dur="500"/>
                                        <p:tgtEl>
                                          <p:spTgt spid="60"/>
                                        </p:tgtEl>
                                      </p:cBhvr>
                                    </p:animEffect>
                                  </p:childTnLst>
                                </p:cTn>
                              </p:par>
                            </p:childTnLst>
                          </p:cTn>
                        </p:par>
                        <p:par>
                          <p:cTn id="460" fill="hold">
                            <p:stCondLst>
                              <p:cond delay="56500"/>
                            </p:stCondLst>
                            <p:childTnLst>
                              <p:par>
                                <p:cTn id="461" presetID="4" presetClass="exit" presetSubtype="16" fill="hold" grpId="1" nodeType="afterEffect">
                                  <p:stCondLst>
                                    <p:cond delay="0"/>
                                  </p:stCondLst>
                                  <p:childTnLst>
                                    <p:animEffect transition="out" filter="box(in)">
                                      <p:cBhvr>
                                        <p:cTn id="462" dur="500"/>
                                        <p:tgtEl>
                                          <p:spTgt spid="60"/>
                                        </p:tgtEl>
                                      </p:cBhvr>
                                    </p:animEffect>
                                    <p:set>
                                      <p:cBhvr>
                                        <p:cTn id="463" dur="1" fill="hold">
                                          <p:stCondLst>
                                            <p:cond delay="499"/>
                                          </p:stCondLst>
                                        </p:cTn>
                                        <p:tgtEl>
                                          <p:spTgt spid="60"/>
                                        </p:tgtEl>
                                        <p:attrNameLst>
                                          <p:attrName>style.visibility</p:attrName>
                                        </p:attrNameLst>
                                      </p:cBhvr>
                                      <p:to>
                                        <p:strVal val="hidden"/>
                                      </p:to>
                                    </p:set>
                                  </p:childTnLst>
                                </p:cTn>
                              </p:par>
                            </p:childTnLst>
                          </p:cTn>
                        </p:par>
                        <p:par>
                          <p:cTn id="464" fill="hold">
                            <p:stCondLst>
                              <p:cond delay="57000"/>
                            </p:stCondLst>
                            <p:childTnLst>
                              <p:par>
                                <p:cTn id="465" presetID="4" presetClass="entr" presetSubtype="16" fill="hold" grpId="0" nodeType="afterEffect">
                                  <p:stCondLst>
                                    <p:cond delay="0"/>
                                  </p:stCondLst>
                                  <p:childTnLst>
                                    <p:set>
                                      <p:cBhvr>
                                        <p:cTn id="466" dur="1" fill="hold">
                                          <p:stCondLst>
                                            <p:cond delay="0"/>
                                          </p:stCondLst>
                                        </p:cTn>
                                        <p:tgtEl>
                                          <p:spTgt spid="61"/>
                                        </p:tgtEl>
                                        <p:attrNameLst>
                                          <p:attrName>style.visibility</p:attrName>
                                        </p:attrNameLst>
                                      </p:cBhvr>
                                      <p:to>
                                        <p:strVal val="visible"/>
                                      </p:to>
                                    </p:set>
                                    <p:animEffect transition="in" filter="box(in)">
                                      <p:cBhvr>
                                        <p:cTn id="467" dur="500"/>
                                        <p:tgtEl>
                                          <p:spTgt spid="61"/>
                                        </p:tgtEl>
                                      </p:cBhvr>
                                    </p:animEffect>
                                  </p:childTnLst>
                                </p:cTn>
                              </p:par>
                            </p:childTnLst>
                          </p:cTn>
                        </p:par>
                        <p:par>
                          <p:cTn id="468" fill="hold">
                            <p:stCondLst>
                              <p:cond delay="57500"/>
                            </p:stCondLst>
                            <p:childTnLst>
                              <p:par>
                                <p:cTn id="469" presetID="4" presetClass="exit" presetSubtype="16" fill="hold" grpId="1" nodeType="afterEffect">
                                  <p:stCondLst>
                                    <p:cond delay="0"/>
                                  </p:stCondLst>
                                  <p:childTnLst>
                                    <p:animEffect transition="out" filter="box(in)">
                                      <p:cBhvr>
                                        <p:cTn id="470" dur="500"/>
                                        <p:tgtEl>
                                          <p:spTgt spid="61"/>
                                        </p:tgtEl>
                                      </p:cBhvr>
                                    </p:animEffect>
                                    <p:set>
                                      <p:cBhvr>
                                        <p:cTn id="471" dur="1" fill="hold">
                                          <p:stCondLst>
                                            <p:cond delay="499"/>
                                          </p:stCondLst>
                                        </p:cTn>
                                        <p:tgtEl>
                                          <p:spTgt spid="61"/>
                                        </p:tgtEl>
                                        <p:attrNameLst>
                                          <p:attrName>style.visibility</p:attrName>
                                        </p:attrNameLst>
                                      </p:cBhvr>
                                      <p:to>
                                        <p:strVal val="hidden"/>
                                      </p:to>
                                    </p:set>
                                  </p:childTnLst>
                                </p:cTn>
                              </p:par>
                            </p:childTnLst>
                          </p:cTn>
                        </p:par>
                        <p:par>
                          <p:cTn id="472" fill="hold">
                            <p:stCondLst>
                              <p:cond delay="58000"/>
                            </p:stCondLst>
                            <p:childTnLst>
                              <p:par>
                                <p:cTn id="473" presetID="4" presetClass="entr" presetSubtype="16" fill="hold" grpId="0" nodeType="afterEffect">
                                  <p:stCondLst>
                                    <p:cond delay="0"/>
                                  </p:stCondLst>
                                  <p:childTnLst>
                                    <p:set>
                                      <p:cBhvr>
                                        <p:cTn id="474" dur="1" fill="hold">
                                          <p:stCondLst>
                                            <p:cond delay="0"/>
                                          </p:stCondLst>
                                        </p:cTn>
                                        <p:tgtEl>
                                          <p:spTgt spid="62"/>
                                        </p:tgtEl>
                                        <p:attrNameLst>
                                          <p:attrName>style.visibility</p:attrName>
                                        </p:attrNameLst>
                                      </p:cBhvr>
                                      <p:to>
                                        <p:strVal val="visible"/>
                                      </p:to>
                                    </p:set>
                                    <p:animEffect transition="in" filter="box(in)">
                                      <p:cBhvr>
                                        <p:cTn id="475" dur="500"/>
                                        <p:tgtEl>
                                          <p:spTgt spid="62"/>
                                        </p:tgtEl>
                                      </p:cBhvr>
                                    </p:animEffect>
                                  </p:childTnLst>
                                </p:cTn>
                              </p:par>
                            </p:childTnLst>
                          </p:cTn>
                        </p:par>
                        <p:par>
                          <p:cTn id="476" fill="hold">
                            <p:stCondLst>
                              <p:cond delay="58500"/>
                            </p:stCondLst>
                            <p:childTnLst>
                              <p:par>
                                <p:cTn id="477" presetID="4" presetClass="exit" presetSubtype="16" fill="hold" grpId="1" nodeType="afterEffect">
                                  <p:stCondLst>
                                    <p:cond delay="0"/>
                                  </p:stCondLst>
                                  <p:childTnLst>
                                    <p:animEffect transition="out" filter="box(in)">
                                      <p:cBhvr>
                                        <p:cTn id="478" dur="500"/>
                                        <p:tgtEl>
                                          <p:spTgt spid="62"/>
                                        </p:tgtEl>
                                      </p:cBhvr>
                                    </p:animEffect>
                                    <p:set>
                                      <p:cBhvr>
                                        <p:cTn id="479" dur="1" fill="hold">
                                          <p:stCondLst>
                                            <p:cond delay="499"/>
                                          </p:stCondLst>
                                        </p:cTn>
                                        <p:tgtEl>
                                          <p:spTgt spid="62"/>
                                        </p:tgtEl>
                                        <p:attrNameLst>
                                          <p:attrName>style.visibility</p:attrName>
                                        </p:attrNameLst>
                                      </p:cBhvr>
                                      <p:to>
                                        <p:strVal val="hidden"/>
                                      </p:to>
                                    </p:set>
                                  </p:childTnLst>
                                </p:cTn>
                              </p:par>
                            </p:childTnLst>
                          </p:cTn>
                        </p:par>
                        <p:par>
                          <p:cTn id="480" fill="hold">
                            <p:stCondLst>
                              <p:cond delay="59000"/>
                            </p:stCondLst>
                            <p:childTnLst>
                              <p:par>
                                <p:cTn id="481" presetID="4" presetClass="entr" presetSubtype="16" fill="hold" grpId="0" nodeType="afterEffect">
                                  <p:stCondLst>
                                    <p:cond delay="0"/>
                                  </p:stCondLst>
                                  <p:childTnLst>
                                    <p:set>
                                      <p:cBhvr>
                                        <p:cTn id="482" dur="1" fill="hold">
                                          <p:stCondLst>
                                            <p:cond delay="0"/>
                                          </p:stCondLst>
                                        </p:cTn>
                                        <p:tgtEl>
                                          <p:spTgt spid="63"/>
                                        </p:tgtEl>
                                        <p:attrNameLst>
                                          <p:attrName>style.visibility</p:attrName>
                                        </p:attrNameLst>
                                      </p:cBhvr>
                                      <p:to>
                                        <p:strVal val="visible"/>
                                      </p:to>
                                    </p:set>
                                    <p:animEffect transition="in" filter="box(in)">
                                      <p:cBhvr>
                                        <p:cTn id="483" dur="500"/>
                                        <p:tgtEl>
                                          <p:spTgt spid="63"/>
                                        </p:tgtEl>
                                      </p:cBhvr>
                                    </p:animEffect>
                                  </p:childTnLst>
                                </p:cTn>
                              </p:par>
                            </p:childTnLst>
                          </p:cTn>
                        </p:par>
                        <p:par>
                          <p:cTn id="484" fill="hold">
                            <p:stCondLst>
                              <p:cond delay="59500"/>
                            </p:stCondLst>
                            <p:childTnLst>
                              <p:par>
                                <p:cTn id="485" presetID="4" presetClass="exit" presetSubtype="16" fill="hold" grpId="1" nodeType="afterEffect">
                                  <p:stCondLst>
                                    <p:cond delay="0"/>
                                  </p:stCondLst>
                                  <p:childTnLst>
                                    <p:animEffect transition="out" filter="box(in)">
                                      <p:cBhvr>
                                        <p:cTn id="486" dur="500"/>
                                        <p:tgtEl>
                                          <p:spTgt spid="63"/>
                                        </p:tgtEl>
                                      </p:cBhvr>
                                    </p:animEffect>
                                    <p:set>
                                      <p:cBhvr>
                                        <p:cTn id="487" dur="1" fill="hold">
                                          <p:stCondLst>
                                            <p:cond delay="499"/>
                                          </p:stCondLst>
                                        </p:cTn>
                                        <p:tgtEl>
                                          <p:spTgt spid="63"/>
                                        </p:tgtEl>
                                        <p:attrNameLst>
                                          <p:attrName>style.visibility</p:attrName>
                                        </p:attrNameLst>
                                      </p:cBhvr>
                                      <p:to>
                                        <p:strVal val="hidden"/>
                                      </p:to>
                                    </p:set>
                                  </p:childTnLst>
                                </p:cTn>
                              </p:par>
                            </p:childTnLst>
                          </p:cTn>
                        </p:par>
                        <p:par>
                          <p:cTn id="488" fill="hold">
                            <p:stCondLst>
                              <p:cond delay="60000"/>
                            </p:stCondLst>
                            <p:childTnLst>
                              <p:par>
                                <p:cTn id="489" presetID="4" presetClass="entr" presetSubtype="16" fill="hold" grpId="0" nodeType="afterEffect">
                                  <p:stCondLst>
                                    <p:cond delay="0"/>
                                  </p:stCondLst>
                                  <p:childTnLst>
                                    <p:set>
                                      <p:cBhvr>
                                        <p:cTn id="490" dur="1" fill="hold">
                                          <p:stCondLst>
                                            <p:cond delay="0"/>
                                          </p:stCondLst>
                                        </p:cTn>
                                        <p:tgtEl>
                                          <p:spTgt spid="64"/>
                                        </p:tgtEl>
                                        <p:attrNameLst>
                                          <p:attrName>style.visibility</p:attrName>
                                        </p:attrNameLst>
                                      </p:cBhvr>
                                      <p:to>
                                        <p:strVal val="visible"/>
                                      </p:to>
                                    </p:set>
                                    <p:animEffect transition="in" filter="box(in)">
                                      <p:cBhvr>
                                        <p:cTn id="491" dur="500"/>
                                        <p:tgtEl>
                                          <p:spTgt spid="64"/>
                                        </p:tgtEl>
                                      </p:cBhvr>
                                    </p:animEffect>
                                  </p:childTnLst>
                                </p:cTn>
                              </p:par>
                            </p:childTnLst>
                          </p:cTn>
                        </p:par>
                        <p:par>
                          <p:cTn id="492" fill="hold">
                            <p:stCondLst>
                              <p:cond delay="60500"/>
                            </p:stCondLst>
                            <p:childTnLst>
                              <p:par>
                                <p:cTn id="493" presetID="4" presetClass="exit" presetSubtype="16" fill="hold" grpId="1" nodeType="afterEffect">
                                  <p:stCondLst>
                                    <p:cond delay="0"/>
                                  </p:stCondLst>
                                  <p:childTnLst>
                                    <p:animEffect transition="out" filter="box(in)">
                                      <p:cBhvr>
                                        <p:cTn id="494" dur="500"/>
                                        <p:tgtEl>
                                          <p:spTgt spid="64"/>
                                        </p:tgtEl>
                                      </p:cBhvr>
                                    </p:animEffect>
                                    <p:set>
                                      <p:cBhvr>
                                        <p:cTn id="495" dur="1" fill="hold">
                                          <p:stCondLst>
                                            <p:cond delay="499"/>
                                          </p:stCondLst>
                                        </p:cTn>
                                        <p:tgtEl>
                                          <p:spTgt spid="64"/>
                                        </p:tgtEl>
                                        <p:attrNameLst>
                                          <p:attrName>style.visibility</p:attrName>
                                        </p:attrNameLst>
                                      </p:cBhvr>
                                      <p:to>
                                        <p:strVal val="hidden"/>
                                      </p:to>
                                    </p:set>
                                  </p:childTnLst>
                                </p:cTn>
                              </p:par>
                            </p:childTnLst>
                          </p:cTn>
                        </p:par>
                        <p:par>
                          <p:cTn id="496" fill="hold">
                            <p:stCondLst>
                              <p:cond delay="61000"/>
                            </p:stCondLst>
                            <p:childTnLst>
                              <p:par>
                                <p:cTn id="497" presetID="4" presetClass="entr" presetSubtype="16" fill="hold" grpId="0" nodeType="afterEffect">
                                  <p:stCondLst>
                                    <p:cond delay="0"/>
                                  </p:stCondLst>
                                  <p:childTnLst>
                                    <p:set>
                                      <p:cBhvr>
                                        <p:cTn id="498" dur="1" fill="hold">
                                          <p:stCondLst>
                                            <p:cond delay="0"/>
                                          </p:stCondLst>
                                        </p:cTn>
                                        <p:tgtEl>
                                          <p:spTgt spid="65"/>
                                        </p:tgtEl>
                                        <p:attrNameLst>
                                          <p:attrName>style.visibility</p:attrName>
                                        </p:attrNameLst>
                                      </p:cBhvr>
                                      <p:to>
                                        <p:strVal val="visible"/>
                                      </p:to>
                                    </p:set>
                                    <p:animEffect transition="in" filter="box(in)">
                                      <p:cBhvr>
                                        <p:cTn id="499" dur="500"/>
                                        <p:tgtEl>
                                          <p:spTgt spid="65"/>
                                        </p:tgtEl>
                                      </p:cBhvr>
                                    </p:animEffect>
                                  </p:childTnLst>
                                  <p:subTnLst>
                                    <p:audio>
                                      <p:cMediaNode>
                                        <p:cTn display="0" masterRel="sameClick">
                                          <p:stCondLst>
                                            <p:cond evt="begin" delay="0">
                                              <p:tn val="497"/>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Picture 053"/>
          <p:cNvPicPr>
            <a:picLocks noChangeAspect="1" noChangeArrowheads="1"/>
          </p:cNvPicPr>
          <p:nvPr/>
        </p:nvPicPr>
        <p:blipFill>
          <a:blip r:embed="rId3">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pic>
        <p:nvPicPr>
          <p:cNvPr id="4" name="TIENG TRONG DONG VIET NAM CHUAN.wmv">
            <a:hlinkClick r:id="" action="ppaction://media"/>
          </p:cNvPr>
          <p:cNvPicPr>
            <a:picLocks noRot="1" noChangeAspect="1"/>
          </p:cNvPicPr>
          <p:nvPr>
            <a:videoFile r:link="rId1"/>
          </p:nvPr>
        </p:nvPicPr>
        <p:blipFill>
          <a:blip r:embed="rId4"/>
          <a:stretch>
            <a:fillRect/>
          </a:stretch>
        </p:blipFill>
        <p:spPr>
          <a:xfrm>
            <a:off x="304800" y="228600"/>
            <a:ext cx="8610600" cy="6400800"/>
          </a:xfrm>
          <a:prstGeom prst="rect">
            <a:avLst/>
          </a:prstGeom>
          <a:ln w="76200">
            <a:solidFill>
              <a:srgbClr val="FF0000"/>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8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8194" name="Picture 5" descr="logothpd1_2.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7924800" y="-152400"/>
            <a:ext cx="1371600" cy="13716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Picture 053"/>
          <p:cNvPicPr>
            <a:picLocks noChangeAspect="1" noChangeArrowheads="1"/>
          </p:cNvPicPr>
          <p:nvPr/>
        </p:nvPicPr>
        <p:blipFill>
          <a:blip r:embed="rId2">
            <a:lum bright="-6000" contrast="24000"/>
          </a:blip>
          <a:srcRect/>
          <a:stretch>
            <a:fillRect/>
          </a:stretch>
        </p:blipFill>
        <p:spPr bwMode="auto">
          <a:xfrm>
            <a:off x="76200" y="76200"/>
            <a:ext cx="8991600" cy="6705600"/>
          </a:xfrm>
          <a:prstGeom prst="rect">
            <a:avLst/>
          </a:prstGeom>
          <a:solidFill>
            <a:srgbClr val="FAFCC8"/>
          </a:solidFill>
          <a:ln w="76200">
            <a:solidFill>
              <a:srgbClr val="993300"/>
            </a:solidFill>
            <a:miter lim="800000"/>
            <a:headEnd/>
            <a:tailEnd/>
          </a:ln>
        </p:spPr>
      </p:pic>
      <p:pic>
        <p:nvPicPr>
          <p:cNvPr id="38915" name="Picture 3" descr="14.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447800" y="2362200"/>
            <a:ext cx="6285205" cy="1446550"/>
          </a:xfrm>
          <a:prstGeom prst="rect">
            <a:avLst/>
          </a:prstGeom>
          <a:noFill/>
        </p:spPr>
        <p:txBody>
          <a:bodyPr>
            <a:spAutoFit/>
            <a:scene3d>
              <a:camera prst="obliqueTopRight"/>
              <a:lightRig rig="flat" dir="tl">
                <a:rot lat="0" lon="0" rev="6600000"/>
              </a:lightRig>
            </a:scene3d>
            <a:sp3d extrusionH="25400" contourW="8890">
              <a:bevelT w="38100" h="31750"/>
              <a:contourClr>
                <a:schemeClr val="accent2">
                  <a:shade val="75000"/>
                </a:schemeClr>
              </a:contourClr>
            </a:sp3d>
          </a:bodyPr>
          <a:lstStyle/>
          <a:p>
            <a:pPr algn="ctr">
              <a:defRPr/>
            </a:pPr>
            <a:r>
              <a:rPr lang="vi-VN"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Chúc các thầy, cô giáo mạnh khỏe</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8917" name="Picture 15"/>
          <p:cNvPicPr>
            <a:picLocks noChangeAspect="1"/>
          </p:cNvPicPr>
          <p:nvPr/>
        </p:nvPicPr>
        <p:blipFill>
          <a:blip r:embed="rId4"/>
          <a:srcRect/>
          <a:stretch>
            <a:fillRect/>
          </a:stretch>
        </p:blipFill>
        <p:spPr bwMode="auto">
          <a:xfrm>
            <a:off x="12700" y="0"/>
            <a:ext cx="1828800" cy="2019300"/>
          </a:xfrm>
          <a:prstGeom prst="rect">
            <a:avLst/>
          </a:prstGeom>
          <a:noFill/>
          <a:ln w="9525">
            <a:noFill/>
            <a:miter lim="800000"/>
            <a:headEnd/>
            <a:tailEnd/>
          </a:ln>
        </p:spPr>
      </p:pic>
      <p:pic>
        <p:nvPicPr>
          <p:cNvPr id="38918" name="Picture 16"/>
          <p:cNvPicPr>
            <a:picLocks noChangeAspect="1"/>
          </p:cNvPicPr>
          <p:nvPr/>
        </p:nvPicPr>
        <p:blipFill>
          <a:blip r:embed="rId4"/>
          <a:srcRect/>
          <a:stretch>
            <a:fillRect/>
          </a:stretch>
        </p:blipFill>
        <p:spPr bwMode="auto">
          <a:xfrm>
            <a:off x="7162800" y="4659313"/>
            <a:ext cx="1828800" cy="2019300"/>
          </a:xfrm>
          <a:prstGeom prst="rect">
            <a:avLst/>
          </a:prstGeom>
          <a:noFill/>
          <a:ln w="9525">
            <a:noFill/>
            <a:miter lim="800000"/>
            <a:headEnd/>
            <a:tailEnd/>
          </a:ln>
        </p:spPr>
      </p:pic>
      <p:pic>
        <p:nvPicPr>
          <p:cNvPr id="38919" name="Picture 17"/>
          <p:cNvPicPr>
            <a:picLocks noChangeAspect="1"/>
          </p:cNvPicPr>
          <p:nvPr/>
        </p:nvPicPr>
        <p:blipFill>
          <a:blip r:embed="rId4"/>
          <a:srcRect/>
          <a:stretch>
            <a:fillRect/>
          </a:stretch>
        </p:blipFill>
        <p:spPr bwMode="auto">
          <a:xfrm>
            <a:off x="96838" y="4687888"/>
            <a:ext cx="1828800" cy="2019300"/>
          </a:xfrm>
          <a:prstGeom prst="rect">
            <a:avLst/>
          </a:prstGeom>
          <a:noFill/>
          <a:ln w="9525">
            <a:noFill/>
            <a:miter lim="800000"/>
            <a:headEnd/>
            <a:tailEnd/>
          </a:ln>
        </p:spPr>
      </p:pic>
      <p:pic>
        <p:nvPicPr>
          <p:cNvPr id="38920" name="Picture 18"/>
          <p:cNvPicPr>
            <a:picLocks noChangeAspect="1"/>
          </p:cNvPicPr>
          <p:nvPr/>
        </p:nvPicPr>
        <p:blipFill>
          <a:blip r:embed="rId4"/>
          <a:srcRect/>
          <a:stretch>
            <a:fillRect/>
          </a:stretch>
        </p:blipFill>
        <p:spPr bwMode="auto">
          <a:xfrm>
            <a:off x="7315200" y="-65088"/>
            <a:ext cx="1828800" cy="2019301"/>
          </a:xfrm>
          <a:prstGeom prst="rect">
            <a:avLst/>
          </a:prstGeom>
          <a:noFill/>
          <a:ln w="9525">
            <a:noFill/>
            <a:miter lim="800000"/>
            <a:headEnd/>
            <a:tailEnd/>
          </a:ln>
        </p:spPr>
      </p:pic>
      <p:pic>
        <p:nvPicPr>
          <p:cNvPr id="38921" name="Picture 19"/>
          <p:cNvPicPr>
            <a:picLocks noChangeAspect="1"/>
          </p:cNvPicPr>
          <p:nvPr/>
        </p:nvPicPr>
        <p:blipFill>
          <a:blip r:embed="rId4"/>
          <a:srcRect/>
          <a:stretch>
            <a:fillRect/>
          </a:stretch>
        </p:blipFill>
        <p:spPr bwMode="auto">
          <a:xfrm>
            <a:off x="2286000" y="-103188"/>
            <a:ext cx="1828800" cy="2019301"/>
          </a:xfrm>
          <a:prstGeom prst="rect">
            <a:avLst/>
          </a:prstGeom>
          <a:noFill/>
          <a:ln w="9525">
            <a:noFill/>
            <a:miter lim="800000"/>
            <a:headEnd/>
            <a:tailEnd/>
          </a:ln>
        </p:spPr>
      </p:pic>
      <p:pic>
        <p:nvPicPr>
          <p:cNvPr id="38922" name="Picture 20"/>
          <p:cNvPicPr>
            <a:picLocks noChangeAspect="1"/>
          </p:cNvPicPr>
          <p:nvPr/>
        </p:nvPicPr>
        <p:blipFill>
          <a:blip r:embed="rId4"/>
          <a:srcRect/>
          <a:stretch>
            <a:fillRect/>
          </a:stretch>
        </p:blipFill>
        <p:spPr bwMode="auto">
          <a:xfrm>
            <a:off x="4114800" y="0"/>
            <a:ext cx="1828800" cy="2019300"/>
          </a:xfrm>
          <a:prstGeom prst="rect">
            <a:avLst/>
          </a:prstGeom>
          <a:noFill/>
          <a:ln w="9525">
            <a:noFill/>
            <a:miter lim="800000"/>
            <a:headEnd/>
            <a:tailEnd/>
          </a:ln>
        </p:spPr>
      </p:pic>
      <p:sp>
        <p:nvSpPr>
          <p:cNvPr id="14" name="AutoShape 14"/>
          <p:cNvSpPr>
            <a:spLocks noChangeArrowheads="1"/>
          </p:cNvSpPr>
          <p:nvPr/>
        </p:nvSpPr>
        <p:spPr bwMode="auto">
          <a:xfrm>
            <a:off x="381000" y="2362200"/>
            <a:ext cx="4114800" cy="4724400"/>
          </a:xfrm>
          <a:prstGeom prst="star32">
            <a:avLst>
              <a:gd name="adj" fmla="val 37500"/>
            </a:avLst>
          </a:prstGeom>
          <a:gradFill rotWithShape="1">
            <a:gsLst>
              <a:gs pos="0">
                <a:srgbClr val="99FF33"/>
              </a:gs>
              <a:gs pos="100000">
                <a:srgbClr val="FF00FF"/>
              </a:gs>
            </a:gsLst>
            <a:lin ang="5400000" scaled="1"/>
          </a:gradFill>
          <a:ln w="9525">
            <a:noFill/>
            <a:miter lim="800000"/>
            <a:headEnd/>
            <a:tailEnd/>
          </a:ln>
        </p:spPr>
        <p:txBody>
          <a:bodyPr wrap="none" anchor="ctr"/>
          <a:lstStyle/>
          <a:p>
            <a:endParaRPr lang="vi-VN" altLang="en-US">
              <a:latin typeface="Calibri" pitchFamily="34" charset="0"/>
            </a:endParaRPr>
          </a:p>
        </p:txBody>
      </p:sp>
      <p:sp>
        <p:nvSpPr>
          <p:cNvPr id="15" name="AutoShape 15"/>
          <p:cNvSpPr>
            <a:spLocks noChangeArrowheads="1"/>
          </p:cNvSpPr>
          <p:nvPr/>
        </p:nvSpPr>
        <p:spPr bwMode="auto">
          <a:xfrm>
            <a:off x="5029200" y="2362200"/>
            <a:ext cx="4114800" cy="4724400"/>
          </a:xfrm>
          <a:prstGeom prst="star32">
            <a:avLst>
              <a:gd name="adj" fmla="val 37500"/>
            </a:avLst>
          </a:prstGeom>
          <a:gradFill rotWithShape="1">
            <a:gsLst>
              <a:gs pos="0">
                <a:srgbClr val="99FF33"/>
              </a:gs>
              <a:gs pos="100000">
                <a:srgbClr val="FF00FF"/>
              </a:gs>
            </a:gsLst>
            <a:lin ang="5400000" scaled="1"/>
          </a:gradFill>
          <a:ln w="9525">
            <a:noFill/>
            <a:miter lim="800000"/>
            <a:headEnd/>
            <a:tailEnd/>
          </a:ln>
        </p:spPr>
        <p:txBody>
          <a:bodyPr wrap="none" anchor="ctr"/>
          <a:lstStyle/>
          <a:p>
            <a:endParaRPr lang="vi-VN" altLang="en-US">
              <a:latin typeface="Calibri" pitchFamily="34" charset="0"/>
            </a:endParaRPr>
          </a:p>
        </p:txBody>
      </p:sp>
      <p:sp>
        <p:nvSpPr>
          <p:cNvPr id="16" name="AutoShape 16"/>
          <p:cNvSpPr>
            <a:spLocks noChangeArrowheads="1"/>
          </p:cNvSpPr>
          <p:nvPr/>
        </p:nvSpPr>
        <p:spPr bwMode="auto">
          <a:xfrm>
            <a:off x="5181600" y="-609600"/>
            <a:ext cx="4114800" cy="4724400"/>
          </a:xfrm>
          <a:prstGeom prst="star32">
            <a:avLst>
              <a:gd name="adj" fmla="val 37500"/>
            </a:avLst>
          </a:prstGeom>
          <a:gradFill rotWithShape="1">
            <a:gsLst>
              <a:gs pos="0">
                <a:srgbClr val="99FF33"/>
              </a:gs>
              <a:gs pos="100000">
                <a:srgbClr val="FF00FF"/>
              </a:gs>
            </a:gsLst>
            <a:lin ang="5400000" scaled="1"/>
          </a:gradFill>
          <a:ln w="9525">
            <a:noFill/>
            <a:miter lim="800000"/>
            <a:headEnd/>
            <a:tailEnd/>
          </a:ln>
        </p:spPr>
        <p:txBody>
          <a:bodyPr wrap="none" anchor="ctr"/>
          <a:lstStyle/>
          <a:p>
            <a:endParaRPr lang="vi-VN" altLang="en-US">
              <a:latin typeface="Calibri" pitchFamily="34" charset="0"/>
            </a:endParaRPr>
          </a:p>
        </p:txBody>
      </p:sp>
      <p:sp>
        <p:nvSpPr>
          <p:cNvPr id="17" name="AutoShape 18"/>
          <p:cNvSpPr>
            <a:spLocks noChangeArrowheads="1"/>
          </p:cNvSpPr>
          <p:nvPr/>
        </p:nvSpPr>
        <p:spPr bwMode="auto">
          <a:xfrm>
            <a:off x="0" y="-1219200"/>
            <a:ext cx="3048000" cy="5562600"/>
          </a:xfrm>
          <a:prstGeom prst="irregularSeal1">
            <a:avLst/>
          </a:prstGeom>
          <a:gradFill rotWithShape="1">
            <a:gsLst>
              <a:gs pos="0">
                <a:srgbClr val="FFFF00"/>
              </a:gs>
              <a:gs pos="100000">
                <a:srgbClr val="CC66FF"/>
              </a:gs>
            </a:gsLst>
            <a:lin ang="5400000" scaled="1"/>
          </a:gradFill>
          <a:ln w="9525">
            <a:noFill/>
            <a:miter lim="800000"/>
            <a:headEnd/>
            <a:tailEnd/>
          </a:ln>
        </p:spPr>
        <p:txBody>
          <a:bodyPr wrap="none" anchor="ctr"/>
          <a:lstStyle/>
          <a:p>
            <a:endParaRPr lang="vi-VN" altLang="en-US">
              <a:latin typeface="Calibri" pitchFamily="34" charset="0"/>
            </a:endParaRPr>
          </a:p>
        </p:txBody>
      </p:sp>
      <p:sp>
        <p:nvSpPr>
          <p:cNvPr id="18" name="Rectangle 17"/>
          <p:cNvSpPr/>
          <p:nvPr/>
        </p:nvSpPr>
        <p:spPr>
          <a:xfrm>
            <a:off x="2057400" y="4267200"/>
            <a:ext cx="4876800"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3600" b="1" dirty="0">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Chúc các em học sinh </a:t>
            </a:r>
            <a:r>
              <a:rPr lang="vi-VN" sz="3600" b="1">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chăm ngoan, học giỏi</a:t>
            </a:r>
            <a:endParaRPr lang="en-US" sz="3600" b="1" dirty="0">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ppt_x</p:attrName>
                                        </p:attrNameLst>
                                      </p:cBhvr>
                                      <p:tavLst>
                                        <p:tav tm="0">
                                          <p:val>
                                            <p:fltVal val="0.5"/>
                                          </p:val>
                                        </p:tav>
                                        <p:tav tm="100000">
                                          <p:val>
                                            <p:strVal val="#ppt_x"/>
                                          </p:val>
                                        </p:tav>
                                      </p:tavLst>
                                    </p:anim>
                                    <p:anim calcmode="lin" valueType="num">
                                      <p:cBhvr>
                                        <p:cTn id="10" dur="2000" fill="hold"/>
                                        <p:tgtEl>
                                          <p:spTgt spid="17"/>
                                        </p:tgtEl>
                                        <p:attrNameLst>
                                          <p:attrName>ppt_y</p:attrName>
                                        </p:attrNameLst>
                                      </p:cBhvr>
                                      <p:tavLst>
                                        <p:tav tm="0">
                                          <p:val>
                                            <p:fltVal val="0.5"/>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par>
                                <p:cTn id="11" presetID="9" presetClass="exit" presetSubtype="0" repeatCount="indefinite" fill="hold" grpId="1" nodeType="withEffect">
                                  <p:stCondLst>
                                    <p:cond delay="0"/>
                                  </p:stCondLst>
                                  <p:childTnLst>
                                    <p:animEffect transition="out" filter="dissolve">
                                      <p:cBhvr>
                                        <p:cTn id="12" dur="2000"/>
                                        <p:tgtEl>
                                          <p:spTgt spid="17"/>
                                        </p:tgtEl>
                                      </p:cBhvr>
                                    </p:animEffect>
                                    <p:set>
                                      <p:cBhvr>
                                        <p:cTn id="13" dur="1" fill="hold">
                                          <p:stCondLst>
                                            <p:cond delay="1999"/>
                                          </p:stCondLst>
                                        </p:cTn>
                                        <p:tgtEl>
                                          <p:spTgt spid="17"/>
                                        </p:tgtEl>
                                        <p:attrNameLst>
                                          <p:attrName>style.visibility</p:attrName>
                                        </p:attrNameLst>
                                      </p:cBhvr>
                                      <p:to>
                                        <p:strVal val="hidden"/>
                                      </p:to>
                                    </p:set>
                                  </p:childTnLst>
                                </p:cTn>
                              </p:par>
                              <p:par>
                                <p:cTn id="14" presetID="23" presetClass="entr" presetSubtype="528" repeatCount="indefinite"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2000" fill="hold"/>
                                        <p:tgtEl>
                                          <p:spTgt spid="16"/>
                                        </p:tgtEl>
                                        <p:attrNameLst>
                                          <p:attrName>ppt_w</p:attrName>
                                        </p:attrNameLst>
                                      </p:cBhvr>
                                      <p:tavLst>
                                        <p:tav tm="0">
                                          <p:val>
                                            <p:fltVal val="0"/>
                                          </p:val>
                                        </p:tav>
                                        <p:tav tm="100000">
                                          <p:val>
                                            <p:strVal val="#ppt_w"/>
                                          </p:val>
                                        </p:tav>
                                      </p:tavLst>
                                    </p:anim>
                                    <p:anim calcmode="lin" valueType="num">
                                      <p:cBhvr>
                                        <p:cTn id="17" dur="2000" fill="hold"/>
                                        <p:tgtEl>
                                          <p:spTgt spid="16"/>
                                        </p:tgtEl>
                                        <p:attrNameLst>
                                          <p:attrName>ppt_h</p:attrName>
                                        </p:attrNameLst>
                                      </p:cBhvr>
                                      <p:tavLst>
                                        <p:tav tm="0">
                                          <p:val>
                                            <p:fltVal val="0"/>
                                          </p:val>
                                        </p:tav>
                                        <p:tav tm="100000">
                                          <p:val>
                                            <p:strVal val="#ppt_h"/>
                                          </p:val>
                                        </p:tav>
                                      </p:tavLst>
                                    </p:anim>
                                    <p:anim calcmode="lin" valueType="num">
                                      <p:cBhvr>
                                        <p:cTn id="18" dur="2000" fill="hold"/>
                                        <p:tgtEl>
                                          <p:spTgt spid="16"/>
                                        </p:tgtEl>
                                        <p:attrNameLst>
                                          <p:attrName>ppt_x</p:attrName>
                                        </p:attrNameLst>
                                      </p:cBhvr>
                                      <p:tavLst>
                                        <p:tav tm="0">
                                          <p:val>
                                            <p:fltVal val="0.5"/>
                                          </p:val>
                                        </p:tav>
                                        <p:tav tm="100000">
                                          <p:val>
                                            <p:strVal val="#ppt_x"/>
                                          </p:val>
                                        </p:tav>
                                      </p:tavLst>
                                    </p:anim>
                                    <p:anim calcmode="lin" valueType="num">
                                      <p:cBhvr>
                                        <p:cTn id="19" dur="2000" fill="hold"/>
                                        <p:tgtEl>
                                          <p:spTgt spid="16"/>
                                        </p:tgtEl>
                                        <p:attrNameLst>
                                          <p:attrName>ppt_y</p:attrName>
                                        </p:attrNameLst>
                                      </p:cBhvr>
                                      <p:tavLst>
                                        <p:tav tm="0">
                                          <p:val>
                                            <p:fltVal val="0.5"/>
                                          </p:val>
                                        </p:tav>
                                        <p:tav tm="100000">
                                          <p:val>
                                            <p:strVal val="#ppt_y"/>
                                          </p:val>
                                        </p:tav>
                                      </p:tavLst>
                                    </p:anim>
                                  </p:childTnLst>
                                  <p:subTnLst>
                                    <p:set>
                                      <p:cBhvr override="childStyle">
                                        <p:cTn dur="1" fill="hold" display="0" masterRel="sameClick" afterEffect="1">
                                          <p:stCondLst>
                                            <p:cond evt="end" delay="0">
                                              <p:tn val="14"/>
                                            </p:cond>
                                          </p:stCondLst>
                                        </p:cTn>
                                        <p:tgtEl>
                                          <p:spTgt spid="16"/>
                                        </p:tgtEl>
                                        <p:attrNameLst>
                                          <p:attrName>style.visibility</p:attrName>
                                        </p:attrNameLst>
                                      </p:cBhvr>
                                      <p:to>
                                        <p:strVal val="hidden"/>
                                      </p:to>
                                    </p:set>
                                  </p:subTnLst>
                                </p:cTn>
                              </p:par>
                              <p:par>
                                <p:cTn id="20" presetID="9" presetClass="exit" presetSubtype="0" repeatCount="indefinite" fill="hold" grpId="1" nodeType="withEffect">
                                  <p:stCondLst>
                                    <p:cond delay="0"/>
                                  </p:stCondLst>
                                  <p:childTnLst>
                                    <p:animEffect transition="out" filter="dissolve">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2000" fill="hold"/>
                                        <p:tgtEl>
                                          <p:spTgt spid="15"/>
                                        </p:tgtEl>
                                        <p:attrNameLst>
                                          <p:attrName>ppt_w</p:attrName>
                                        </p:attrNameLst>
                                      </p:cBhvr>
                                      <p:tavLst>
                                        <p:tav tm="0">
                                          <p:val>
                                            <p:fltVal val="0"/>
                                          </p:val>
                                        </p:tav>
                                        <p:tav tm="100000">
                                          <p:val>
                                            <p:strVal val="#ppt_w"/>
                                          </p:val>
                                        </p:tav>
                                      </p:tavLst>
                                    </p:anim>
                                    <p:anim calcmode="lin" valueType="num">
                                      <p:cBhvr>
                                        <p:cTn id="26" dur="2000" fill="hold"/>
                                        <p:tgtEl>
                                          <p:spTgt spid="15"/>
                                        </p:tgtEl>
                                        <p:attrNameLst>
                                          <p:attrName>ppt_h</p:attrName>
                                        </p:attrNameLst>
                                      </p:cBhvr>
                                      <p:tavLst>
                                        <p:tav tm="0">
                                          <p:val>
                                            <p:fltVal val="0"/>
                                          </p:val>
                                        </p:tav>
                                        <p:tav tm="100000">
                                          <p:val>
                                            <p:strVal val="#ppt_h"/>
                                          </p:val>
                                        </p:tav>
                                      </p:tavLst>
                                    </p:anim>
                                    <p:anim calcmode="lin" valueType="num">
                                      <p:cBhvr>
                                        <p:cTn id="27" dur="2000" fill="hold"/>
                                        <p:tgtEl>
                                          <p:spTgt spid="15"/>
                                        </p:tgtEl>
                                        <p:attrNameLst>
                                          <p:attrName>ppt_x</p:attrName>
                                        </p:attrNameLst>
                                      </p:cBhvr>
                                      <p:tavLst>
                                        <p:tav tm="0">
                                          <p:val>
                                            <p:fltVal val="0.5"/>
                                          </p:val>
                                        </p:tav>
                                        <p:tav tm="100000">
                                          <p:val>
                                            <p:strVal val="#ppt_x"/>
                                          </p:val>
                                        </p:tav>
                                      </p:tavLst>
                                    </p:anim>
                                    <p:anim calcmode="lin" valueType="num">
                                      <p:cBhvr>
                                        <p:cTn id="28" dur="2000" fill="hold"/>
                                        <p:tgtEl>
                                          <p:spTgt spid="15"/>
                                        </p:tgtEl>
                                        <p:attrNameLst>
                                          <p:attrName>ppt_y</p:attrName>
                                        </p:attrNameLst>
                                      </p:cBhvr>
                                      <p:tavLst>
                                        <p:tav tm="0">
                                          <p:val>
                                            <p:fltVal val="0.5"/>
                                          </p:val>
                                        </p:tav>
                                        <p:tav tm="100000">
                                          <p:val>
                                            <p:strVal val="#ppt_y"/>
                                          </p:val>
                                        </p:tav>
                                      </p:tavLst>
                                    </p:anim>
                                  </p:childTnLst>
                                  <p:subTnLst>
                                    <p:set>
                                      <p:cBhvr override="childStyle">
                                        <p:cTn dur="1" fill="hold" display="0" masterRel="sameClick" afterEffect="1">
                                          <p:stCondLst>
                                            <p:cond evt="end" delay="0">
                                              <p:tn val="23"/>
                                            </p:cond>
                                          </p:stCondLst>
                                        </p:cTn>
                                        <p:tgtEl>
                                          <p:spTgt spid="15"/>
                                        </p:tgtEl>
                                        <p:attrNameLst>
                                          <p:attrName>style.visibility</p:attrName>
                                        </p:attrNameLst>
                                      </p:cBhvr>
                                      <p:to>
                                        <p:strVal val="hidden"/>
                                      </p:to>
                                    </p:set>
                                  </p:subTnLst>
                                </p:cTn>
                              </p:par>
                              <p:par>
                                <p:cTn id="29" presetID="9" presetClass="exit" presetSubtype="0" repeatCount="indefinite" fill="hold" grpId="1" nodeType="withEffect">
                                  <p:stCondLst>
                                    <p:cond delay="0"/>
                                  </p:stCondLst>
                                  <p:childTnLst>
                                    <p:animEffect transition="out" filter="dissolve">
                                      <p:cBhvr>
                                        <p:cTn id="30" dur="2000"/>
                                        <p:tgtEl>
                                          <p:spTgt spid="15"/>
                                        </p:tgtEl>
                                      </p:cBhvr>
                                    </p:animEffect>
                                    <p:set>
                                      <p:cBhvr>
                                        <p:cTn id="31" dur="1" fill="hold">
                                          <p:stCondLst>
                                            <p:cond delay="1999"/>
                                          </p:stCondLst>
                                        </p:cTn>
                                        <p:tgtEl>
                                          <p:spTgt spid="15"/>
                                        </p:tgtEl>
                                        <p:attrNameLst>
                                          <p:attrName>style.visibility</p:attrName>
                                        </p:attrNameLst>
                                      </p:cBhvr>
                                      <p:to>
                                        <p:strVal val="hidden"/>
                                      </p:to>
                                    </p:set>
                                  </p:childTnLst>
                                </p:cTn>
                              </p:par>
                              <p:par>
                                <p:cTn id="32" presetID="23" presetClass="entr" presetSubtype="528" repeatCount="indefinite"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000" fill="hold"/>
                                        <p:tgtEl>
                                          <p:spTgt spid="14"/>
                                        </p:tgtEl>
                                        <p:attrNameLst>
                                          <p:attrName>ppt_w</p:attrName>
                                        </p:attrNameLst>
                                      </p:cBhvr>
                                      <p:tavLst>
                                        <p:tav tm="0">
                                          <p:val>
                                            <p:fltVal val="0"/>
                                          </p:val>
                                        </p:tav>
                                        <p:tav tm="100000">
                                          <p:val>
                                            <p:strVal val="#ppt_w"/>
                                          </p:val>
                                        </p:tav>
                                      </p:tavLst>
                                    </p:anim>
                                    <p:anim calcmode="lin" valueType="num">
                                      <p:cBhvr>
                                        <p:cTn id="35" dur="2000" fill="hold"/>
                                        <p:tgtEl>
                                          <p:spTgt spid="14"/>
                                        </p:tgtEl>
                                        <p:attrNameLst>
                                          <p:attrName>ppt_h</p:attrName>
                                        </p:attrNameLst>
                                      </p:cBhvr>
                                      <p:tavLst>
                                        <p:tav tm="0">
                                          <p:val>
                                            <p:fltVal val="0"/>
                                          </p:val>
                                        </p:tav>
                                        <p:tav tm="100000">
                                          <p:val>
                                            <p:strVal val="#ppt_h"/>
                                          </p:val>
                                        </p:tav>
                                      </p:tavLst>
                                    </p:anim>
                                    <p:anim calcmode="lin" valueType="num">
                                      <p:cBhvr>
                                        <p:cTn id="36" dur="2000" fill="hold"/>
                                        <p:tgtEl>
                                          <p:spTgt spid="14"/>
                                        </p:tgtEl>
                                        <p:attrNameLst>
                                          <p:attrName>ppt_x</p:attrName>
                                        </p:attrNameLst>
                                      </p:cBhvr>
                                      <p:tavLst>
                                        <p:tav tm="0">
                                          <p:val>
                                            <p:fltVal val="0.5"/>
                                          </p:val>
                                        </p:tav>
                                        <p:tav tm="100000">
                                          <p:val>
                                            <p:strVal val="#ppt_x"/>
                                          </p:val>
                                        </p:tav>
                                      </p:tavLst>
                                    </p:anim>
                                    <p:anim calcmode="lin" valueType="num">
                                      <p:cBhvr>
                                        <p:cTn id="37" dur="2000" fill="hold"/>
                                        <p:tgtEl>
                                          <p:spTgt spid="14"/>
                                        </p:tgtEl>
                                        <p:attrNameLst>
                                          <p:attrName>ppt_y</p:attrName>
                                        </p:attrNameLst>
                                      </p:cBhvr>
                                      <p:tavLst>
                                        <p:tav tm="0">
                                          <p:val>
                                            <p:fltVal val="0.5"/>
                                          </p:val>
                                        </p:tav>
                                        <p:tav tm="100000">
                                          <p:val>
                                            <p:strVal val="#ppt_y"/>
                                          </p:val>
                                        </p:tav>
                                      </p:tavLst>
                                    </p:anim>
                                  </p:childTnLst>
                                  <p:subTnLst>
                                    <p:set>
                                      <p:cBhvr override="childStyle">
                                        <p:cTn dur="1" fill="hold" display="0" masterRel="sameClick" afterEffect="1">
                                          <p:stCondLst>
                                            <p:cond evt="end" delay="0">
                                              <p:tn val="32"/>
                                            </p:cond>
                                          </p:stCondLst>
                                        </p:cTn>
                                        <p:tgtEl>
                                          <p:spTgt spid="14"/>
                                        </p:tgtEl>
                                        <p:attrNameLst>
                                          <p:attrName>style.visibility</p:attrName>
                                        </p:attrNameLst>
                                      </p:cBhvr>
                                      <p:to>
                                        <p:strVal val="hidden"/>
                                      </p:to>
                                    </p:set>
                                  </p:subTnLst>
                                </p:cTn>
                              </p:par>
                              <p:par>
                                <p:cTn id="38" presetID="9" presetClass="exit" presetSubtype="0" repeatCount="indefinite" fill="hold" grpId="1" nodeType="withEffect">
                                  <p:stCondLst>
                                    <p:cond delay="0"/>
                                  </p:stCondLst>
                                  <p:childTnLst>
                                    <p:animEffect transition="out" filter="dissolve">
                                      <p:cBhvr>
                                        <p:cTn id="39" dur="2000"/>
                                        <p:tgtEl>
                                          <p:spTgt spid="14"/>
                                        </p:tgtEl>
                                      </p:cBhvr>
                                    </p:animEffect>
                                    <p:set>
                                      <p:cBhvr>
                                        <p:cTn id="40"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3">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pic>
        <p:nvPicPr>
          <p:cNvPr id="5" name="GIOI THIEU TDDS 161 CHUAN LAN CUOI.wmv">
            <a:hlinkClick r:id="" action="ppaction://media"/>
          </p:cNvPr>
          <p:cNvPicPr>
            <a:picLocks noRot="1" noChangeAspect="1"/>
          </p:cNvPicPr>
          <p:nvPr>
            <a:videoFile r:link="rId1"/>
          </p:nvPr>
        </p:nvPicPr>
        <p:blipFill>
          <a:blip r:embed="rId4"/>
          <a:stretch>
            <a:fillRect/>
          </a:stretch>
        </p:blipFill>
        <p:spPr>
          <a:xfrm>
            <a:off x="152400" y="152400"/>
            <a:ext cx="8839200" cy="6553200"/>
          </a:xfrm>
          <a:prstGeom prst="rect">
            <a:avLst/>
          </a:prstGeom>
          <a:ln w="76200">
            <a:solidFill>
              <a:srgbClr val="C00000"/>
            </a:solidFill>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2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pic>
        <p:nvPicPr>
          <p:cNvPr id="6" name="Picture 5" descr="Anh GT bài.jpg"/>
          <p:cNvPicPr>
            <a:picLocks noChangeAspect="1"/>
          </p:cNvPicPr>
          <p:nvPr/>
        </p:nvPicPr>
        <p:blipFill>
          <a:blip r:embed="rId3"/>
          <a:stretch>
            <a:fillRect/>
          </a:stretch>
        </p:blipFill>
        <p:spPr>
          <a:xfrm>
            <a:off x="1066800" y="381000"/>
            <a:ext cx="6705600" cy="6019800"/>
          </a:xfrm>
          <a:prstGeom prst="rect">
            <a:avLst/>
          </a:prstGeom>
          <a:ln w="76200">
            <a:solidFill>
              <a:srgbClr val="99000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pic>
        <p:nvPicPr>
          <p:cNvPr id="45" name="Picture 44" descr="ban-do-cac-tinh-mien-bac..jpg"/>
          <p:cNvPicPr>
            <a:picLocks noChangeAspect="1"/>
          </p:cNvPicPr>
          <p:nvPr/>
        </p:nvPicPr>
        <p:blipFill>
          <a:blip r:embed="rId3"/>
          <a:srcRect/>
          <a:stretch>
            <a:fillRect/>
          </a:stretch>
        </p:blipFill>
        <p:spPr bwMode="auto">
          <a:xfrm>
            <a:off x="552450" y="333375"/>
            <a:ext cx="8039100" cy="6191250"/>
          </a:xfrm>
          <a:prstGeom prst="rect">
            <a:avLst/>
          </a:prstGeom>
          <a:noFill/>
          <a:ln w="57150">
            <a:solidFill>
              <a:srgbClr val="C00000"/>
            </a:solidFill>
            <a:miter lim="800000"/>
            <a:headEnd/>
            <a:tailEnd/>
          </a:ln>
        </p:spPr>
      </p:pic>
      <p:sp>
        <p:nvSpPr>
          <p:cNvPr id="46" name="Freeform 45"/>
          <p:cNvSpPr/>
          <p:nvPr/>
        </p:nvSpPr>
        <p:spPr>
          <a:xfrm>
            <a:off x="5391150" y="4098925"/>
            <a:ext cx="488950" cy="1608138"/>
          </a:xfrm>
          <a:custGeom>
            <a:avLst/>
            <a:gdLst>
              <a:gd name="connsiteX0" fmla="*/ 110359 w 488731"/>
              <a:gd name="connsiteY0" fmla="*/ 0 h 1608083"/>
              <a:gd name="connsiteX1" fmla="*/ 94593 w 488731"/>
              <a:gd name="connsiteY1" fmla="*/ 47297 h 1608083"/>
              <a:gd name="connsiteX2" fmla="*/ 63062 w 488731"/>
              <a:gd name="connsiteY2" fmla="*/ 94594 h 1608083"/>
              <a:gd name="connsiteX3" fmla="*/ 94593 w 488731"/>
              <a:gd name="connsiteY3" fmla="*/ 189187 h 1608083"/>
              <a:gd name="connsiteX4" fmla="*/ 110359 w 488731"/>
              <a:gd name="connsiteY4" fmla="*/ 268014 h 1608083"/>
              <a:gd name="connsiteX5" fmla="*/ 141890 w 488731"/>
              <a:gd name="connsiteY5" fmla="*/ 362607 h 1608083"/>
              <a:gd name="connsiteX6" fmla="*/ 157655 w 488731"/>
              <a:gd name="connsiteY6" fmla="*/ 441435 h 1608083"/>
              <a:gd name="connsiteX7" fmla="*/ 189186 w 488731"/>
              <a:gd name="connsiteY7" fmla="*/ 536028 h 1608083"/>
              <a:gd name="connsiteX8" fmla="*/ 204952 w 488731"/>
              <a:gd name="connsiteY8" fmla="*/ 583325 h 1608083"/>
              <a:gd name="connsiteX9" fmla="*/ 236483 w 488731"/>
              <a:gd name="connsiteY9" fmla="*/ 709449 h 1608083"/>
              <a:gd name="connsiteX10" fmla="*/ 268014 w 488731"/>
              <a:gd name="connsiteY10" fmla="*/ 756745 h 1608083"/>
              <a:gd name="connsiteX11" fmla="*/ 315310 w 488731"/>
              <a:gd name="connsiteY11" fmla="*/ 772511 h 1608083"/>
              <a:gd name="connsiteX12" fmla="*/ 394138 w 488731"/>
              <a:gd name="connsiteY12" fmla="*/ 835573 h 1608083"/>
              <a:gd name="connsiteX13" fmla="*/ 488731 w 488731"/>
              <a:gd name="connsiteY13" fmla="*/ 898635 h 1608083"/>
              <a:gd name="connsiteX14" fmla="*/ 472965 w 488731"/>
              <a:gd name="connsiteY14" fmla="*/ 945932 h 1608083"/>
              <a:gd name="connsiteX15" fmla="*/ 378372 w 488731"/>
              <a:gd name="connsiteY15" fmla="*/ 993228 h 1608083"/>
              <a:gd name="connsiteX16" fmla="*/ 283779 w 488731"/>
              <a:gd name="connsiteY16" fmla="*/ 1056290 h 1608083"/>
              <a:gd name="connsiteX17" fmla="*/ 236483 w 488731"/>
              <a:gd name="connsiteY17" fmla="*/ 1150883 h 1608083"/>
              <a:gd name="connsiteX18" fmla="*/ 189186 w 488731"/>
              <a:gd name="connsiteY18" fmla="*/ 1166649 h 1608083"/>
              <a:gd name="connsiteX19" fmla="*/ 94593 w 488731"/>
              <a:gd name="connsiteY19" fmla="*/ 1229711 h 1608083"/>
              <a:gd name="connsiteX20" fmla="*/ 78827 w 488731"/>
              <a:gd name="connsiteY20" fmla="*/ 1308538 h 1608083"/>
              <a:gd name="connsiteX21" fmla="*/ 63062 w 488731"/>
              <a:gd name="connsiteY21" fmla="*/ 1355835 h 1608083"/>
              <a:gd name="connsiteX22" fmla="*/ 47296 w 488731"/>
              <a:gd name="connsiteY22" fmla="*/ 1481959 h 1608083"/>
              <a:gd name="connsiteX23" fmla="*/ 0 w 488731"/>
              <a:gd name="connsiteY23" fmla="*/ 1608083 h 16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8731" h="1608083">
                <a:moveTo>
                  <a:pt x="110359" y="0"/>
                </a:moveTo>
                <a:cubicBezTo>
                  <a:pt x="105104" y="15766"/>
                  <a:pt x="102025" y="32433"/>
                  <a:pt x="94593" y="47297"/>
                </a:cubicBezTo>
                <a:cubicBezTo>
                  <a:pt x="86119" y="64245"/>
                  <a:pt x="63062" y="75646"/>
                  <a:pt x="63062" y="94594"/>
                </a:cubicBezTo>
                <a:cubicBezTo>
                  <a:pt x="63062" y="127831"/>
                  <a:pt x="88075" y="156596"/>
                  <a:pt x="94593" y="189187"/>
                </a:cubicBezTo>
                <a:cubicBezTo>
                  <a:pt x="99848" y="215463"/>
                  <a:pt x="103308" y="242162"/>
                  <a:pt x="110359" y="268014"/>
                </a:cubicBezTo>
                <a:cubicBezTo>
                  <a:pt x="119104" y="300079"/>
                  <a:pt x="135372" y="330016"/>
                  <a:pt x="141890" y="362607"/>
                </a:cubicBezTo>
                <a:cubicBezTo>
                  <a:pt x="147145" y="388883"/>
                  <a:pt x="150605" y="415583"/>
                  <a:pt x="157655" y="441435"/>
                </a:cubicBezTo>
                <a:cubicBezTo>
                  <a:pt x="166400" y="473500"/>
                  <a:pt x="178676" y="504497"/>
                  <a:pt x="189186" y="536028"/>
                </a:cubicBezTo>
                <a:cubicBezTo>
                  <a:pt x="194441" y="551794"/>
                  <a:pt x="201693" y="567029"/>
                  <a:pt x="204952" y="583325"/>
                </a:cubicBezTo>
                <a:cubicBezTo>
                  <a:pt x="210949" y="613311"/>
                  <a:pt x="220322" y="677128"/>
                  <a:pt x="236483" y="709449"/>
                </a:cubicBezTo>
                <a:cubicBezTo>
                  <a:pt x="244957" y="726396"/>
                  <a:pt x="253218" y="744908"/>
                  <a:pt x="268014" y="756745"/>
                </a:cubicBezTo>
                <a:cubicBezTo>
                  <a:pt x="280991" y="767126"/>
                  <a:pt x="299545" y="767256"/>
                  <a:pt x="315310" y="772511"/>
                </a:cubicBezTo>
                <a:cubicBezTo>
                  <a:pt x="373570" y="859900"/>
                  <a:pt x="313508" y="790778"/>
                  <a:pt x="394138" y="835573"/>
                </a:cubicBezTo>
                <a:cubicBezTo>
                  <a:pt x="427265" y="853977"/>
                  <a:pt x="488731" y="898635"/>
                  <a:pt x="488731" y="898635"/>
                </a:cubicBezTo>
                <a:cubicBezTo>
                  <a:pt x="483476" y="914401"/>
                  <a:pt x="483346" y="932955"/>
                  <a:pt x="472965" y="945932"/>
                </a:cubicBezTo>
                <a:cubicBezTo>
                  <a:pt x="450737" y="973717"/>
                  <a:pt x="409530" y="982842"/>
                  <a:pt x="378372" y="993228"/>
                </a:cubicBezTo>
                <a:cubicBezTo>
                  <a:pt x="346841" y="1014249"/>
                  <a:pt x="295762" y="1020339"/>
                  <a:pt x="283779" y="1056290"/>
                </a:cubicBezTo>
                <a:cubicBezTo>
                  <a:pt x="273393" y="1087448"/>
                  <a:pt x="264268" y="1128655"/>
                  <a:pt x="236483" y="1150883"/>
                </a:cubicBezTo>
                <a:cubicBezTo>
                  <a:pt x="223506" y="1161264"/>
                  <a:pt x="203713" y="1158578"/>
                  <a:pt x="189186" y="1166649"/>
                </a:cubicBezTo>
                <a:cubicBezTo>
                  <a:pt x="156059" y="1185053"/>
                  <a:pt x="94593" y="1229711"/>
                  <a:pt x="94593" y="1229711"/>
                </a:cubicBezTo>
                <a:cubicBezTo>
                  <a:pt x="89338" y="1255987"/>
                  <a:pt x="85326" y="1282542"/>
                  <a:pt x="78827" y="1308538"/>
                </a:cubicBezTo>
                <a:cubicBezTo>
                  <a:pt x="74796" y="1324660"/>
                  <a:pt x="66035" y="1339485"/>
                  <a:pt x="63062" y="1355835"/>
                </a:cubicBezTo>
                <a:cubicBezTo>
                  <a:pt x="55483" y="1397520"/>
                  <a:pt x="56174" y="1440531"/>
                  <a:pt x="47296" y="1481959"/>
                </a:cubicBezTo>
                <a:cubicBezTo>
                  <a:pt x="34079" y="1543639"/>
                  <a:pt x="22840" y="1562402"/>
                  <a:pt x="0" y="160808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47" name="TextBox 46"/>
          <p:cNvSpPr txBox="1">
            <a:spLocks noChangeArrowheads="1"/>
          </p:cNvSpPr>
          <p:nvPr/>
        </p:nvSpPr>
        <p:spPr bwMode="auto">
          <a:xfrm>
            <a:off x="4800600" y="3714750"/>
            <a:ext cx="1371600" cy="400050"/>
          </a:xfrm>
          <a:prstGeom prst="rect">
            <a:avLst/>
          </a:prstGeom>
          <a:noFill/>
          <a:ln w="9525">
            <a:noFill/>
            <a:miter lim="800000"/>
            <a:headEnd/>
            <a:tailEnd/>
          </a:ln>
        </p:spPr>
        <p:txBody>
          <a:bodyPr>
            <a:spAutoFit/>
          </a:bodyPr>
          <a:lstStyle/>
          <a:p>
            <a:r>
              <a:rPr lang="en-US" sz="2000" b="1">
                <a:solidFill>
                  <a:srgbClr val="000099"/>
                </a:solidFill>
                <a:latin typeface="Times New Roman" pitchFamily="18" charset="0"/>
                <a:cs typeface="Times New Roman" pitchFamily="18" charset="0"/>
              </a:rPr>
              <a:t>Hà Nội</a:t>
            </a:r>
            <a:endParaRPr lang="vi-VN" sz="2000" b="1">
              <a:solidFill>
                <a:srgbClr val="000099"/>
              </a:solidFill>
              <a:latin typeface="Times New Roman" pitchFamily="18" charset="0"/>
              <a:cs typeface="Times New Roman" pitchFamily="18" charset="0"/>
            </a:endParaRPr>
          </a:p>
        </p:txBody>
      </p:sp>
      <p:sp>
        <p:nvSpPr>
          <p:cNvPr id="13" name="5-Point Star 12"/>
          <p:cNvSpPr/>
          <p:nvPr/>
        </p:nvSpPr>
        <p:spPr>
          <a:xfrm>
            <a:off x="5029200" y="3962400"/>
            <a:ext cx="5334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descr="Picture1.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3538538" y="4572000"/>
            <a:ext cx="2405062" cy="2057400"/>
          </a:xfrm>
          <a:prstGeom prst="rect">
            <a:avLst/>
          </a:prstGeom>
          <a:noFill/>
          <a:ln w="9525">
            <a:noFill/>
            <a:miter lim="800000"/>
            <a:headEnd/>
            <a:tailEnd/>
          </a:ln>
        </p:spPr>
      </p:pic>
      <p:sp>
        <p:nvSpPr>
          <p:cNvPr id="15" name="TextBox 14"/>
          <p:cNvSpPr txBox="1">
            <a:spLocks noChangeArrowheads="1"/>
          </p:cNvSpPr>
          <p:nvPr/>
        </p:nvSpPr>
        <p:spPr bwMode="auto">
          <a:xfrm>
            <a:off x="4267200" y="5238750"/>
            <a:ext cx="1981200" cy="369332"/>
          </a:xfrm>
          <a:prstGeom prst="rect">
            <a:avLst/>
          </a:prstGeom>
          <a:noFill/>
          <a:ln w="9525">
            <a:noFill/>
            <a:miter lim="800000"/>
            <a:headEnd/>
            <a:tailEnd/>
          </a:ln>
        </p:spPr>
        <p:txBody>
          <a:bodyPr>
            <a:spAutoFit/>
          </a:bodyPr>
          <a:lstStyle/>
          <a:p>
            <a:r>
              <a:rPr lang="en-US" b="1">
                <a:solidFill>
                  <a:srgbClr val="FF0000"/>
                </a:solidFill>
                <a:latin typeface="Times New Roman" pitchFamily="18" charset="0"/>
                <a:cs typeface="Times New Roman" pitchFamily="18" charset="0"/>
              </a:rPr>
              <a:t>Thanh Hóa</a:t>
            </a:r>
            <a:endParaRPr lang="vi-VN" b="1">
              <a:solidFill>
                <a:srgbClr val="FF0000"/>
              </a:solidFill>
              <a:latin typeface="Times New Roman" pitchFamily="18" charset="0"/>
              <a:cs typeface="Times New Roman" pitchFamily="18" charset="0"/>
            </a:endParaRPr>
          </a:p>
        </p:txBody>
      </p:sp>
      <p:pic>
        <p:nvPicPr>
          <p:cNvPr id="16" name="Picture 15" descr="Hanh_Chinh_Thanh_Hoa.svg.png"/>
          <p:cNvPicPr>
            <a:picLocks noChangeAspect="1"/>
          </p:cNvPicPr>
          <p:nvPr/>
        </p:nvPicPr>
        <p:blipFill>
          <a:blip r:embed="rId5"/>
          <a:srcRect/>
          <a:stretch>
            <a:fillRect/>
          </a:stretch>
        </p:blipFill>
        <p:spPr bwMode="auto">
          <a:xfrm>
            <a:off x="693738" y="304800"/>
            <a:ext cx="7840662" cy="6311900"/>
          </a:xfrm>
          <a:prstGeom prst="rect">
            <a:avLst/>
          </a:prstGeom>
          <a:noFill/>
          <a:ln w="57150">
            <a:solidFill>
              <a:srgbClr val="990000"/>
            </a:solidFill>
            <a:miter lim="800000"/>
            <a:headEnd/>
            <a:tailEnd/>
          </a:ln>
        </p:spPr>
      </p:pic>
      <p:sp>
        <p:nvSpPr>
          <p:cNvPr id="17" name="TextBox 16"/>
          <p:cNvSpPr txBox="1">
            <a:spLocks noChangeArrowheads="1"/>
          </p:cNvSpPr>
          <p:nvPr/>
        </p:nvSpPr>
        <p:spPr bwMode="auto">
          <a:xfrm>
            <a:off x="5181600" y="4572000"/>
            <a:ext cx="1981200" cy="369888"/>
          </a:xfrm>
          <a:prstGeom prst="rect">
            <a:avLst/>
          </a:prstGeom>
          <a:noFill/>
          <a:ln w="9525">
            <a:noFill/>
            <a:miter lim="800000"/>
            <a:headEnd/>
            <a:tailEnd/>
          </a:ln>
        </p:spPr>
        <p:txBody>
          <a:bodyPr>
            <a:spAutoFit/>
          </a:bodyPr>
          <a:lstStyle/>
          <a:p>
            <a:r>
              <a:rPr lang="en-US" b="1">
                <a:solidFill>
                  <a:srgbClr val="FF0000"/>
                </a:solidFill>
                <a:latin typeface="Times New Roman" pitchFamily="18" charset="0"/>
                <a:cs typeface="Times New Roman" pitchFamily="18" charset="0"/>
              </a:rPr>
              <a:t>ĐÔNG SƠN</a:t>
            </a:r>
            <a:endParaRPr lang="vi-VN" b="1">
              <a:solidFill>
                <a:srgbClr val="FF0000"/>
              </a:solidFill>
              <a:latin typeface="Times New Roman" pitchFamily="18" charset="0"/>
              <a:cs typeface="Times New Roman" pitchFamily="18" charset="0"/>
            </a:endParaRPr>
          </a:p>
        </p:txBody>
      </p:sp>
      <p:sp>
        <p:nvSpPr>
          <p:cNvPr id="18" name="Flowchart: Connector 17"/>
          <p:cNvSpPr/>
          <p:nvPr/>
        </p:nvSpPr>
        <p:spPr>
          <a:xfrm>
            <a:off x="5715000" y="4419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19" name="Picture 18" descr="LANG CO DONG SON.jpg"/>
          <p:cNvPicPr>
            <a:picLocks noChangeAspect="1"/>
          </p:cNvPicPr>
          <p:nvPr/>
        </p:nvPicPr>
        <p:blipFill>
          <a:blip r:embed="rId6"/>
          <a:stretch>
            <a:fillRect/>
          </a:stretch>
        </p:blipFill>
        <p:spPr>
          <a:xfrm>
            <a:off x="4267200" y="685800"/>
            <a:ext cx="3200400" cy="3505200"/>
          </a:xfrm>
          <a:prstGeom prst="rect">
            <a:avLst/>
          </a:prstGeom>
          <a:ln w="57150">
            <a:solidFill>
              <a:srgbClr val="002060"/>
            </a:solidFill>
          </a:ln>
        </p:spPr>
      </p:pic>
      <p:pic>
        <p:nvPicPr>
          <p:cNvPr id="22" name="Picture 21" descr="di vatco 1.JPG"/>
          <p:cNvPicPr>
            <a:picLocks noChangeAspect="1"/>
          </p:cNvPicPr>
          <p:nvPr/>
        </p:nvPicPr>
        <p:blipFill>
          <a:blip r:embed="rId7"/>
          <a:srcRect/>
          <a:stretch>
            <a:fillRect/>
          </a:stretch>
        </p:blipFill>
        <p:spPr bwMode="auto">
          <a:xfrm>
            <a:off x="609600" y="304800"/>
            <a:ext cx="7924800" cy="6096000"/>
          </a:xfrm>
          <a:prstGeom prst="rect">
            <a:avLst/>
          </a:prstGeom>
          <a:noFill/>
          <a:ln w="57150">
            <a:solidFill>
              <a:srgbClr val="990000"/>
            </a:solid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ox(in)">
                                      <p:cBhvr>
                                        <p:cTn id="7" dur="500"/>
                                        <p:tgtEl>
                                          <p:spTgt spid="4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strips(downLeft)">
                                      <p:cBhvr>
                                        <p:cTn id="14" dur="5000"/>
                                        <p:tgtEl>
                                          <p:spTgt spid="46"/>
                                        </p:tgtEl>
                                      </p:cBhvr>
                                    </p:animEffect>
                                  </p:childTnLst>
                                </p:cTn>
                              </p:par>
                            </p:childTnLst>
                          </p:cTn>
                        </p:par>
                        <p:par>
                          <p:cTn id="15" fill="hold">
                            <p:stCondLst>
                              <p:cond delay="5500"/>
                            </p:stCondLst>
                            <p:childTnLst>
                              <p:par>
                                <p:cTn id="16" presetID="4" presetClass="entr" presetSubtype="16"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par>
                                <p:cTn id="19" presetID="26" presetClass="emph" presetSubtype="0" fill="hold" nodeType="with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par>
                                <p:cTn id="22" presetID="4" presetClass="exit" presetSubtype="16" fill="hold" grpId="1" nodeType="withEffect">
                                  <p:stCondLst>
                                    <p:cond delay="0"/>
                                  </p:stCondLst>
                                  <p:childTnLst>
                                    <p:animEffect transition="out" filter="box(in)">
                                      <p:cBhvr>
                                        <p:cTn id="23" dur="500"/>
                                        <p:tgtEl>
                                          <p:spTgt spid="47"/>
                                        </p:tgtEl>
                                      </p:cBhvr>
                                    </p:animEffect>
                                    <p:set>
                                      <p:cBhvr>
                                        <p:cTn id="24" dur="1" fill="hold">
                                          <p:stCondLst>
                                            <p:cond delay="499"/>
                                          </p:stCondLst>
                                        </p:cTn>
                                        <p:tgtEl>
                                          <p:spTgt spid="47"/>
                                        </p:tgtEl>
                                        <p:attrNameLst>
                                          <p:attrName>style.visibility</p:attrName>
                                        </p:attrNameLst>
                                      </p:cBhvr>
                                      <p:to>
                                        <p:strVal val="hidden"/>
                                      </p:to>
                                    </p:set>
                                  </p:childTnLst>
                                </p:cTn>
                              </p:par>
                              <p:par>
                                <p:cTn id="25" presetID="4" presetClass="exit" presetSubtype="16" fill="hold" grpId="1" nodeType="withEffect">
                                  <p:stCondLst>
                                    <p:cond delay="0"/>
                                  </p:stCondLst>
                                  <p:childTnLst>
                                    <p:animEffect transition="out" filter="box(in)">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46"/>
                                        </p:tgtEl>
                                      </p:cBhvr>
                                    </p:animEffect>
                                    <p:set>
                                      <p:cBhvr>
                                        <p:cTn id="30" dur="1" fill="hold">
                                          <p:stCondLst>
                                            <p:cond delay="499"/>
                                          </p:stCondLst>
                                        </p:cTn>
                                        <p:tgtEl>
                                          <p:spTgt spid="46"/>
                                        </p:tgtEl>
                                        <p:attrNameLst>
                                          <p:attrName>style.visibility</p:attrName>
                                        </p:attrNameLst>
                                      </p:cBhvr>
                                      <p:to>
                                        <p:strVal val="hidden"/>
                                      </p:to>
                                    </p:set>
                                  </p:childTnLst>
                                </p:cTn>
                              </p:par>
                            </p:childTnLst>
                          </p:cTn>
                        </p:par>
                        <p:par>
                          <p:cTn id="31" fill="hold">
                            <p:stCondLst>
                              <p:cond delay="6000"/>
                            </p:stCondLst>
                            <p:childTnLst>
                              <p:par>
                                <p:cTn id="32" presetID="4"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par>
                                <p:cTn id="35" presetID="4" presetClass="entr" presetSubtype="16" fill="hold" grpId="1"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par>
                          <p:cTn id="38" fill="hold">
                            <p:stCondLst>
                              <p:cond delay="6500"/>
                            </p:stCondLst>
                            <p:childTnLst>
                              <p:par>
                                <p:cTn id="39" presetID="4" presetClass="exit" presetSubtype="16" fill="hold" nodeType="afterEffect">
                                  <p:stCondLst>
                                    <p:cond delay="1500"/>
                                  </p:stCondLst>
                                  <p:childTnLst>
                                    <p:animEffect transition="out" filter="box(in)">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4" presetClass="exit" presetSubtype="16" fill="hold" grpId="2" nodeType="withEffect">
                                  <p:stCondLst>
                                    <p:cond delay="1500"/>
                                  </p:stCondLst>
                                  <p:childTnLst>
                                    <p:animEffect transition="out" filter="box(in)">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4" presetClass="exit" presetSubtype="16" fill="hold" nodeType="withEffect">
                                  <p:stCondLst>
                                    <p:cond delay="1500"/>
                                  </p:stCondLst>
                                  <p:childTnLst>
                                    <p:animEffect transition="out" filter="box(in)">
                                      <p:cBhvr>
                                        <p:cTn id="46" dur="500"/>
                                        <p:tgtEl>
                                          <p:spTgt spid="45"/>
                                        </p:tgtEl>
                                      </p:cBhvr>
                                    </p:animEffect>
                                    <p:set>
                                      <p:cBhvr>
                                        <p:cTn id="47" dur="1" fill="hold">
                                          <p:stCondLst>
                                            <p:cond delay="499"/>
                                          </p:stCondLst>
                                        </p:cTn>
                                        <p:tgtEl>
                                          <p:spTgt spid="45"/>
                                        </p:tgtEl>
                                        <p:attrNameLst>
                                          <p:attrName>style.visibility</p:attrName>
                                        </p:attrNameLst>
                                      </p:cBhvr>
                                      <p:to>
                                        <p:strVal val="hidden"/>
                                      </p:to>
                                    </p:set>
                                  </p:childTnLst>
                                </p:cTn>
                              </p:par>
                            </p:childTnLst>
                          </p:cTn>
                        </p:par>
                        <p:par>
                          <p:cTn id="48" fill="hold">
                            <p:stCondLst>
                              <p:cond delay="8500"/>
                            </p:stCondLst>
                            <p:childTnLst>
                              <p:par>
                                <p:cTn id="49" presetID="4" presetClass="entr" presetSubtype="16"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ox(in)">
                                      <p:cBhvr>
                                        <p:cTn id="51" dur="500"/>
                                        <p:tgtEl>
                                          <p:spTgt spid="16"/>
                                        </p:tgtEl>
                                      </p:cBhvr>
                                    </p:animEffect>
                                  </p:childTnLst>
                                </p:cTn>
                              </p:par>
                            </p:childTnLst>
                          </p:cTn>
                        </p:par>
                        <p:par>
                          <p:cTn id="52" fill="hold">
                            <p:stCondLst>
                              <p:cond delay="9000"/>
                            </p:stCondLst>
                            <p:childTnLst>
                              <p:par>
                                <p:cTn id="53" presetID="4" presetClass="entr" presetSubtype="16" fill="hold" grpId="0" nodeType="afterEffect">
                                  <p:stCondLst>
                                    <p:cond delay="2000"/>
                                  </p:stCondLst>
                                  <p:childTnLst>
                                    <p:set>
                                      <p:cBhvr>
                                        <p:cTn id="54" dur="1" fill="hold">
                                          <p:stCondLst>
                                            <p:cond delay="0"/>
                                          </p:stCondLst>
                                        </p:cTn>
                                        <p:tgtEl>
                                          <p:spTgt spid="18"/>
                                        </p:tgtEl>
                                        <p:attrNameLst>
                                          <p:attrName>style.visibility</p:attrName>
                                        </p:attrNameLst>
                                      </p:cBhvr>
                                      <p:to>
                                        <p:strVal val="visible"/>
                                      </p:to>
                                    </p:set>
                                    <p:animEffect transition="in" filter="box(in)">
                                      <p:cBhvr>
                                        <p:cTn id="55" dur="500"/>
                                        <p:tgtEl>
                                          <p:spTgt spid="18"/>
                                        </p:tgtEl>
                                      </p:cBhvr>
                                    </p:animEffect>
                                  </p:childTnLst>
                                </p:cTn>
                              </p:par>
                              <p:par>
                                <p:cTn id="56" presetID="4" presetClass="entr" presetSubtype="16" fill="hold" grpId="0" nodeType="withEffect">
                                  <p:stCondLst>
                                    <p:cond delay="2000"/>
                                  </p:stCondLst>
                                  <p:childTnLst>
                                    <p:set>
                                      <p:cBhvr>
                                        <p:cTn id="57" dur="1" fill="hold">
                                          <p:stCondLst>
                                            <p:cond delay="0"/>
                                          </p:stCondLst>
                                        </p:cTn>
                                        <p:tgtEl>
                                          <p:spTgt spid="17"/>
                                        </p:tgtEl>
                                        <p:attrNameLst>
                                          <p:attrName>style.visibility</p:attrName>
                                        </p:attrNameLst>
                                      </p:cBhvr>
                                      <p:to>
                                        <p:strVal val="visible"/>
                                      </p:to>
                                    </p:set>
                                    <p:animEffect transition="in" filter="box(in)">
                                      <p:cBhvr>
                                        <p:cTn id="58" dur="500"/>
                                        <p:tgtEl>
                                          <p:spTgt spid="17"/>
                                        </p:tgtEl>
                                      </p:cBhvr>
                                    </p:animEffect>
                                  </p:childTnLst>
                                </p:cTn>
                              </p:par>
                              <p:par>
                                <p:cTn id="59" presetID="5" presetClass="entr" presetSubtype="10" fill="hold" nodeType="withEffect">
                                  <p:stCondLst>
                                    <p:cond delay="2000"/>
                                  </p:stCondLst>
                                  <p:childTnLst>
                                    <p:set>
                                      <p:cBhvr>
                                        <p:cTn id="60" dur="1" fill="hold">
                                          <p:stCondLst>
                                            <p:cond delay="0"/>
                                          </p:stCondLst>
                                        </p:cTn>
                                        <p:tgtEl>
                                          <p:spTgt spid="19"/>
                                        </p:tgtEl>
                                        <p:attrNameLst>
                                          <p:attrName>style.visibility</p:attrName>
                                        </p:attrNameLst>
                                      </p:cBhvr>
                                      <p:to>
                                        <p:strVal val="visible"/>
                                      </p:to>
                                    </p:set>
                                    <p:animEffect transition="in" filter="checkerboard(across)">
                                      <p:cBhvr>
                                        <p:cTn id="61" dur="500"/>
                                        <p:tgtEl>
                                          <p:spTgt spid="19"/>
                                        </p:tgtEl>
                                      </p:cBhvr>
                                    </p:animEffect>
                                  </p:childTnLst>
                                </p:cTn>
                              </p:par>
                            </p:childTnLst>
                          </p:cTn>
                        </p:par>
                        <p:par>
                          <p:cTn id="62" fill="hold">
                            <p:stCondLst>
                              <p:cond delay="11500"/>
                            </p:stCondLst>
                            <p:childTnLst>
                              <p:par>
                                <p:cTn id="63" presetID="4" presetClass="exit" presetSubtype="16" fill="hold" nodeType="afterEffect">
                                  <p:stCondLst>
                                    <p:cond delay="3000"/>
                                  </p:stCondLst>
                                  <p:childTnLst>
                                    <p:animEffect transition="out" filter="box(in)">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4" presetClass="exit" presetSubtype="16" fill="hold" grpId="1" nodeType="withEffect">
                                  <p:stCondLst>
                                    <p:cond delay="3000"/>
                                  </p:stCondLst>
                                  <p:childTnLst>
                                    <p:animEffect transition="out" filter="box(in)">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par>
                                <p:cTn id="69" presetID="4" presetClass="exit" presetSubtype="16" fill="hold" grpId="1" nodeType="withEffect">
                                  <p:stCondLst>
                                    <p:cond delay="3000"/>
                                  </p:stCondLst>
                                  <p:childTnLst>
                                    <p:animEffect transition="out" filter="box(in)">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4" presetClass="exit" presetSubtype="16" fill="hold" nodeType="withEffect">
                                  <p:stCondLst>
                                    <p:cond delay="3000"/>
                                  </p:stCondLst>
                                  <p:childTnLst>
                                    <p:animEffect transition="out" filter="box(in)">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childTnLst>
                          </p:cTn>
                        </p:par>
                        <p:par>
                          <p:cTn id="75" fill="hold">
                            <p:stCondLst>
                              <p:cond delay="15000"/>
                            </p:stCondLst>
                            <p:childTnLst>
                              <p:par>
                                <p:cTn id="76" presetID="4" presetClass="entr" presetSubtype="16"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ox(in)">
                                      <p:cBhvr>
                                        <p:cTn id="7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p:bldP spid="47" grpId="1"/>
      <p:bldP spid="13" grpId="0" animBg="1"/>
      <p:bldP spid="13" grpId="1" animBg="1"/>
      <p:bldP spid="15" grpId="0"/>
      <p:bldP spid="15" grpId="1"/>
      <p:bldP spid="15" grpId="2"/>
      <p:bldP spid="17" grpId="0"/>
      <p:bldP spid="17" grpId="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
        <p:nvSpPr>
          <p:cNvPr id="11" name="TextBox 2"/>
          <p:cNvSpPr txBox="1">
            <a:spLocks noChangeArrowheads="1"/>
          </p:cNvSpPr>
          <p:nvPr/>
        </p:nvSpPr>
        <p:spPr bwMode="auto">
          <a:xfrm>
            <a:off x="76200" y="749300"/>
            <a:ext cx="8915400" cy="6108700"/>
          </a:xfrm>
          <a:prstGeom prst="rect">
            <a:avLst/>
          </a:prstGeom>
          <a:noFill/>
          <a:ln w="9525">
            <a:noFill/>
            <a:miter lim="800000"/>
            <a:headEnd/>
            <a:tailEnd/>
          </a:ln>
        </p:spPr>
        <p:txBody>
          <a:bodyPr>
            <a:spAutoFit/>
          </a:bodyPr>
          <a:lstStyle/>
          <a:p>
            <a:pPr algn="just"/>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Niềm </a:t>
            </a:r>
            <a:r>
              <a:rPr lang="en-US" sz="2300">
                <a:latin typeface="Times New Roman" pitchFamily="18" charset="0"/>
                <a:cs typeface="Times New Roman" pitchFamily="18" charset="0"/>
              </a:rPr>
              <a:t>tự hào chính đáng của chúng ta trong nền văn hóa Đông Sơn chính là bộ sưu tập trống đồng hết sức phong phú.</a:t>
            </a:r>
          </a:p>
          <a:p>
            <a:pPr algn="just"/>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Trống </a:t>
            </a:r>
            <a:r>
              <a:rPr lang="en-US" sz="2300">
                <a:latin typeface="Times New Roman" pitchFamily="18" charset="0"/>
                <a:cs typeface="Times New Roman" pitchFamily="18" charset="0"/>
              </a:rPr>
              <a:t>đồng Đông </a:t>
            </a:r>
            <a:r>
              <a:rPr lang="en-US" sz="2300" smtClean="0">
                <a:latin typeface="Times New Roman" pitchFamily="18" charset="0"/>
                <a:cs typeface="Times New Roman" pitchFamily="18" charset="0"/>
              </a:rPr>
              <a:t>Sơn đa dạng không chỉ về </a:t>
            </a:r>
            <a:r>
              <a:rPr lang="en-US" sz="2300">
                <a:latin typeface="Times New Roman" pitchFamily="18" charset="0"/>
                <a:cs typeface="Times New Roman" pitchFamily="18" charset="0"/>
              </a:rPr>
              <a:t>hình dáng, kích thước mà cả về phong cách trang trí, sắp xếp hoa văn. Giữa mặt trống bao giờ cũng có hình ngôi sao nhiều cánh tỏa ra xung quanh. Tiếp đến là những hình tròn đồng tâm, hình vũ công nhảy múa, chèo thuyền, hình chim bay, hươu nai có gạc, …</a:t>
            </a:r>
          </a:p>
          <a:p>
            <a:pPr algn="just"/>
            <a:r>
              <a:rPr lang="en-US" sz="2300">
                <a:latin typeface="Times New Roman" pitchFamily="18" charset="0"/>
                <a:cs typeface="Times New Roman" pitchFamily="18" charset="0"/>
              </a:rPr>
              <a:t>     Nổi bật trên hoa văn trống đồng là hình ảnh con người hòa với thiên nhiên. Con người lao động, đánh cá, săn bắn. Con người đánh trống, thổi kèn. Con người cầm vũ khí bảo vệ quê hương và tưng bừng nhảy múa mừng chiến công hay cảm tạ thần linh, … Đó là con người thuần hậu, hiền hòa, mang tính nhân bản sâu sắc. Bên cạnh và xung quanh con người đầy ý thức làm chủ ấy là những cánh cò bay lả bay la, những chim Lạc, chim Hồng, những đàn cá lội tung tăng, … Đó đây, hình tượng ghép đôi muông thú, nam nữ còn nói lên sự khát khao cuộc sống ấm no, yên vui của người dân.</a:t>
            </a:r>
          </a:p>
          <a:p>
            <a:pPr algn="r"/>
            <a:r>
              <a:rPr lang="en-US" sz="2300">
                <a:latin typeface="Times New Roman" pitchFamily="18" charset="0"/>
                <a:cs typeface="Times New Roman" pitchFamily="18" charset="0"/>
              </a:rPr>
              <a:t> </a:t>
            </a:r>
            <a:r>
              <a:rPr lang="en-US" sz="2300" i="1">
                <a:latin typeface="Times New Roman" pitchFamily="18" charset="0"/>
                <a:cs typeface="Times New Roman" pitchFamily="18" charset="0"/>
              </a:rPr>
              <a:t>Theo </a:t>
            </a:r>
            <a:r>
              <a:rPr lang="en-US" sz="2000" b="1">
                <a:latin typeface="Times New Roman" pitchFamily="18" charset="0"/>
                <a:cs typeface="Times New Roman" pitchFamily="18" charset="0"/>
              </a:rPr>
              <a:t>NGUYỄN VĂN HUYÊN</a:t>
            </a:r>
            <a:endParaRPr lang="vi-VN" sz="2000" b="1">
              <a:latin typeface="Times New Roman" pitchFamily="18" charset="0"/>
              <a:cs typeface="Times New Roman" pitchFamily="18" charset="0"/>
            </a:endParaRPr>
          </a:p>
        </p:txBody>
      </p:sp>
      <p:sp>
        <p:nvSpPr>
          <p:cNvPr id="12" name="TextBox 11"/>
          <p:cNvSpPr txBox="1">
            <a:spLocks noChangeArrowheads="1"/>
          </p:cNvSpPr>
          <p:nvPr/>
        </p:nvSpPr>
        <p:spPr bwMode="auto">
          <a:xfrm>
            <a:off x="64168" y="3209758"/>
            <a:ext cx="8915400" cy="3632200"/>
          </a:xfrm>
          <a:prstGeom prst="rect">
            <a:avLst/>
          </a:prstGeom>
          <a:noFill/>
          <a:ln w="9525">
            <a:noFill/>
            <a:miter lim="800000"/>
            <a:headEnd/>
            <a:tailEnd/>
          </a:ln>
        </p:spPr>
        <p:txBody>
          <a:bodyPr>
            <a:spAutoFit/>
          </a:bodyPr>
          <a:lstStyle/>
          <a:p>
            <a:pPr algn="just"/>
            <a:r>
              <a:rPr lang="en-US" sz="2300">
                <a:solidFill>
                  <a:srgbClr val="FF0000"/>
                </a:solidFill>
                <a:latin typeface="Times New Roman" pitchFamily="18" charset="0"/>
                <a:cs typeface="Times New Roman" pitchFamily="18" charset="0"/>
              </a:rPr>
              <a:t>     Nổi bật trên hoa văn trống đồng là hình ảnh con người hòa với thiên nhiên. Con người lao động, đánh cá, săn bắn. Con người đánh trống, thổi kèn. Con người cầm vũ khí bảo vệ quê hương và tưng bừng nhảy múa mừng chiến công hay cảm tạ thần linh, … Đó là con người thuần hậu, hiền hòa, mang tính nhân bản sâu sắc. Bên cạnh và xung quanh con người đầy ý thức làm chủ ấy là những cánh cò bay lả bay la, những chim Lạc, chim Hồng, những đàn cá lội tung tăng, … Đó đây, hình tượng ghép đôi muông thú, nam nữ còn nói lên sự khát khao cuộc sống ấm no, yên vui của người dân.</a:t>
            </a:r>
          </a:p>
          <a:p>
            <a:pPr algn="just"/>
            <a:r>
              <a:rPr lang="en-US" sz="2300">
                <a:solidFill>
                  <a:srgbClr val="FF0000"/>
                </a:solidFill>
                <a:latin typeface="Times New Roman" pitchFamily="18" charset="0"/>
                <a:cs typeface="Times New Roman" pitchFamily="18" charset="0"/>
              </a:rPr>
              <a:t> </a:t>
            </a:r>
            <a:endParaRPr lang="vi-VN" sz="230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68180" y="762000"/>
            <a:ext cx="8915400" cy="2922588"/>
          </a:xfrm>
          <a:prstGeom prst="rect">
            <a:avLst/>
          </a:prstGeom>
          <a:noFill/>
          <a:ln w="9525">
            <a:noFill/>
            <a:miter lim="800000"/>
            <a:headEnd/>
            <a:tailEnd/>
          </a:ln>
        </p:spPr>
        <p:txBody>
          <a:bodyPr>
            <a:spAutoFit/>
          </a:bodyPr>
          <a:lstStyle/>
          <a:p>
            <a:pPr algn="just"/>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en-US" sz="2300" smtClean="0">
                <a:solidFill>
                  <a:srgbClr val="0000FF"/>
                </a:solidFill>
                <a:latin typeface="Times New Roman" pitchFamily="18" charset="0"/>
                <a:cs typeface="Times New Roman" pitchFamily="18" charset="0"/>
              </a:rPr>
              <a:t>Niềm </a:t>
            </a:r>
            <a:r>
              <a:rPr lang="en-US" sz="2300">
                <a:solidFill>
                  <a:srgbClr val="0000FF"/>
                </a:solidFill>
                <a:latin typeface="Times New Roman" pitchFamily="18" charset="0"/>
                <a:cs typeface="Times New Roman" pitchFamily="18" charset="0"/>
              </a:rPr>
              <a:t>tự hào chính đáng của chúng ta trong nền văn hóa Đông Sơn chính là bộ sưu tập trống đồng hết sức phong phú.</a:t>
            </a:r>
          </a:p>
          <a:p>
            <a:pPr algn="just"/>
            <a:r>
              <a:rPr lang="en-US" sz="2300">
                <a:solidFill>
                  <a:srgbClr val="0000FF"/>
                </a:solidFill>
                <a:latin typeface="Times New Roman" pitchFamily="18" charset="0"/>
                <a:cs typeface="Times New Roman" pitchFamily="18" charset="0"/>
              </a:rPr>
              <a:t>    </a:t>
            </a:r>
            <a:r>
              <a:rPr lang="en-US" sz="2300" smtClean="0">
                <a:solidFill>
                  <a:srgbClr val="0000FF"/>
                </a:solidFill>
                <a:latin typeface="Times New Roman" pitchFamily="18" charset="0"/>
                <a:cs typeface="Times New Roman" pitchFamily="18" charset="0"/>
              </a:rPr>
              <a:t> Trống </a:t>
            </a:r>
            <a:r>
              <a:rPr lang="en-US" sz="2300">
                <a:solidFill>
                  <a:srgbClr val="0000FF"/>
                </a:solidFill>
                <a:latin typeface="Times New Roman" pitchFamily="18" charset="0"/>
                <a:cs typeface="Times New Roman" pitchFamily="18" charset="0"/>
              </a:rPr>
              <a:t>đồng Đông Sơn </a:t>
            </a:r>
            <a:r>
              <a:rPr lang="en-US" sz="2300" smtClean="0">
                <a:solidFill>
                  <a:srgbClr val="0000FF"/>
                </a:solidFill>
                <a:latin typeface="Times New Roman" pitchFamily="18" charset="0"/>
                <a:cs typeface="Times New Roman" pitchFamily="18" charset="0"/>
              </a:rPr>
              <a:t>đa </a:t>
            </a:r>
            <a:r>
              <a:rPr lang="en-US" sz="2300">
                <a:solidFill>
                  <a:srgbClr val="0000FF"/>
                </a:solidFill>
                <a:latin typeface="Times New Roman" pitchFamily="18" charset="0"/>
                <a:cs typeface="Times New Roman" pitchFamily="18" charset="0"/>
              </a:rPr>
              <a:t>dạng </a:t>
            </a:r>
            <a:r>
              <a:rPr lang="en-US" sz="2300" smtClean="0">
                <a:solidFill>
                  <a:srgbClr val="0000FF"/>
                </a:solidFill>
                <a:latin typeface="Times New Roman" pitchFamily="18" charset="0"/>
                <a:cs typeface="Times New Roman" pitchFamily="18" charset="0"/>
              </a:rPr>
              <a:t>không chỉ về </a:t>
            </a:r>
            <a:r>
              <a:rPr lang="en-US" sz="2300">
                <a:solidFill>
                  <a:srgbClr val="0000FF"/>
                </a:solidFill>
                <a:latin typeface="Times New Roman" pitchFamily="18" charset="0"/>
                <a:cs typeface="Times New Roman" pitchFamily="18" charset="0"/>
              </a:rPr>
              <a:t>hình dáng, kích thước mà cả về phong cách trang trí, sắp xếp hoa văn. Giữa mặt trống bao giờ cũng có hình ngôi sao nhiều cánh tỏa ra xung quanh. Tiếp đến là những hình tròn đồng tâm, hình vũ công nhảy múa, chèo thuyền, hình chim bay, hươu nai có gạc, …</a:t>
            </a:r>
          </a:p>
          <a:p>
            <a:pPr algn="just"/>
            <a:r>
              <a:rPr lang="en-US" sz="2300">
                <a:latin typeface="Times New Roman" pitchFamily="18" charset="0"/>
                <a:cs typeface="Times New Roman" pitchFamily="18" charset="0"/>
              </a:rPr>
              <a:t>     </a:t>
            </a:r>
            <a:endParaRPr lang="vi-VN" sz="2300">
              <a:latin typeface="Times New Roman" pitchFamily="18" charset="0"/>
              <a:cs typeface="Times New Roman" pitchFamily="18" charset="0"/>
            </a:endParaRPr>
          </a:p>
        </p:txBody>
      </p:sp>
      <p:sp>
        <p:nvSpPr>
          <p:cNvPr id="14" name="TextBox 8"/>
          <p:cNvSpPr txBox="1">
            <a:spLocks noChangeArrowheads="1"/>
          </p:cNvSpPr>
          <p:nvPr/>
        </p:nvSpPr>
        <p:spPr bwMode="auto">
          <a:xfrm>
            <a:off x="1752600" y="152400"/>
            <a:ext cx="4800600" cy="369888"/>
          </a:xfrm>
          <a:prstGeom prst="rect">
            <a:avLst/>
          </a:prstGeom>
          <a:noFill/>
          <a:ln w="9525">
            <a:noFill/>
            <a:miter lim="800000"/>
            <a:headEnd/>
            <a:tailEnd/>
          </a:ln>
        </p:spPr>
        <p:txBody>
          <a:bodyPr>
            <a:spAutoFit/>
          </a:bodyPr>
          <a:lstStyle/>
          <a:p>
            <a:endParaRPr lang="vi-VN"/>
          </a:p>
        </p:txBody>
      </p:sp>
      <p:sp>
        <p:nvSpPr>
          <p:cNvPr id="15" name="Rectangle 14"/>
          <p:cNvSpPr/>
          <p:nvPr/>
        </p:nvSpPr>
        <p:spPr>
          <a:xfrm>
            <a:off x="2362200" y="0"/>
            <a:ext cx="4643644" cy="646331"/>
          </a:xfrm>
          <a:prstGeom prst="rect">
            <a:avLst/>
          </a:prstGeom>
          <a:noFill/>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a:ln w="11430">
                  <a:solidFill>
                    <a:srgbClr val="C0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Trống đồng Đông Sơn</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 053"/>
          <p:cNvPicPr>
            <a:picLocks noChangeAspect="1" noChangeArrowheads="1"/>
          </p:cNvPicPr>
          <p:nvPr/>
        </p:nvPicPr>
        <p:blipFill>
          <a:blip r:embed="rId2">
            <a:lum bright="-6000" contrast="24000"/>
          </a:blip>
          <a:srcRect/>
          <a:stretch>
            <a:fillRect/>
          </a:stretch>
        </p:blipFill>
        <p:spPr bwMode="auto">
          <a:xfrm>
            <a:off x="0" y="0"/>
            <a:ext cx="9144000" cy="6858000"/>
          </a:xfrm>
          <a:prstGeom prst="rect">
            <a:avLst/>
          </a:prstGeom>
          <a:solidFill>
            <a:srgbClr val="FAFCC8"/>
          </a:solidFill>
          <a:ln w="76200">
            <a:noFill/>
            <a:miter lim="800000"/>
            <a:headEnd/>
            <a:tailEnd/>
          </a:ln>
        </p:spPr>
      </p:pic>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102&quot;&gt;&lt;object type=&quot;3&quot; unique_id=&quot;10103&quot;&gt;&lt;property id=&quot;20148&quot; value=&quot;5&quot;/&gt;&lt;property id=&quot;20300&quot; value=&quot;Slide 1&quot;/&gt;&lt;property id=&quot;20307&quot; value=&quot;366&quot;/&gt;&lt;/object&gt;&lt;object type=&quot;3&quot; unique_id=&quot;10104&quot;&gt;&lt;property id=&quot;20148&quot; value=&quot;5&quot;/&gt;&lt;property id=&quot;20300&quot; value=&quot;Slide 2&quot;/&gt;&lt;property id=&quot;20307&quot; value=&quot;428&quot;/&gt;&lt;/object&gt;&lt;object type=&quot;3&quot; unique_id=&quot;10105&quot;&gt;&lt;property id=&quot;20148&quot; value=&quot;5&quot;/&gt;&lt;property id=&quot;20300&quot; value=&quot;Slide 3&quot;/&gt;&lt;property id=&quot;20307&quot; value=&quot;420&quot;/&gt;&lt;/object&gt;&lt;object type=&quot;3&quot; unique_id=&quot;10106&quot;&gt;&lt;property id=&quot;20148&quot; value=&quot;5&quot;/&gt;&lt;property id=&quot;20300&quot; value=&quot;Slide 4&quot;/&gt;&lt;property id=&quot;20307&quot; value=&quot;419&quot;/&gt;&lt;/object&gt;&lt;object type=&quot;3&quot; unique_id=&quot;10107&quot;&gt;&lt;property id=&quot;20148&quot; value=&quot;5&quot;/&gt;&lt;property id=&quot;20300&quot; value=&quot;Slide 5&quot;/&gt;&lt;property id=&quot;20307&quot; value=&quot;451&quot;/&gt;&lt;/object&gt;&lt;object type=&quot;3&quot; unique_id=&quot;10108&quot;&gt;&lt;property id=&quot;20148&quot; value=&quot;5&quot;/&gt;&lt;property id=&quot;20300&quot; value=&quot;Slide 6&quot;/&gt;&lt;property id=&quot;20307&quot; value=&quot;450&quot;/&gt;&lt;/object&gt;&lt;object type=&quot;3&quot; unique_id=&quot;10109&quot;&gt;&lt;property id=&quot;20148&quot; value=&quot;5&quot;/&gt;&lt;property id=&quot;20300&quot; value=&quot;Slide 7&quot;/&gt;&lt;property id=&quot;20307&quot; value=&quot;469&quot;/&gt;&lt;/object&gt;&lt;object type=&quot;3&quot; unique_id=&quot;10110&quot;&gt;&lt;property id=&quot;20148&quot; value=&quot;5&quot;/&gt;&lt;property id=&quot;20300&quot; value=&quot;Slide 8&quot;/&gt;&lt;property id=&quot;20307&quot; value=&quot;452&quot;/&gt;&lt;/object&gt;&lt;object type=&quot;3&quot; unique_id=&quot;10111&quot;&gt;&lt;property id=&quot;20148&quot; value=&quot;5&quot;/&gt;&lt;property id=&quot;20300&quot; value=&quot;Slide 9&quot;/&gt;&lt;property id=&quot;20307&quot; value=&quot;467&quot;/&gt;&lt;/object&gt;&lt;object type=&quot;3&quot; unique_id=&quot;10112&quot;&gt;&lt;property id=&quot;20148&quot; value=&quot;5&quot;/&gt;&lt;property id=&quot;20300&quot; value=&quot;Slide 10&quot;/&gt;&lt;property id=&quot;20307&quot; value=&quot;453&quot;/&gt;&lt;/object&gt;&lt;object type=&quot;3&quot; unique_id=&quot;10113&quot;&gt;&lt;property id=&quot;20148&quot; value=&quot;5&quot;/&gt;&lt;property id=&quot;20300&quot; value=&quot;Slide 11&quot;/&gt;&lt;property id=&quot;20307&quot; value=&quot;454&quot;/&gt;&lt;/object&gt;&lt;object type=&quot;3&quot; unique_id=&quot;10114&quot;&gt;&lt;property id=&quot;20148&quot; value=&quot;5&quot;/&gt;&lt;property id=&quot;20300&quot; value=&quot;Slide 12&quot;/&gt;&lt;property id=&quot;20307&quot; value=&quot;455&quot;/&gt;&lt;/object&gt;&lt;object type=&quot;3&quot; unique_id=&quot;10115&quot;&gt;&lt;property id=&quot;20148&quot; value=&quot;5&quot;/&gt;&lt;property id=&quot;20300&quot; value=&quot;Slide 13&quot;/&gt;&lt;property id=&quot;20307&quot; value=&quot;456&quot;/&gt;&lt;/object&gt;&lt;object type=&quot;3&quot; unique_id=&quot;10116&quot;&gt;&lt;property id=&quot;20148&quot; value=&quot;5&quot;/&gt;&lt;property id=&quot;20300&quot; value=&quot;Slide 14&quot;/&gt;&lt;property id=&quot;20307&quot; value=&quot;457&quot;/&gt;&lt;/object&gt;&lt;object type=&quot;3&quot; unique_id=&quot;10117&quot;&gt;&lt;property id=&quot;20148&quot; value=&quot;5&quot;/&gt;&lt;property id=&quot;20300&quot; value=&quot;Slide 15&quot;/&gt;&lt;property id=&quot;20307&quot; value=&quot;459&quot;/&gt;&lt;/object&gt;&lt;object type=&quot;3&quot; unique_id=&quot;10118&quot;&gt;&lt;property id=&quot;20148&quot; value=&quot;5&quot;/&gt;&lt;property id=&quot;20300&quot; value=&quot;Slide 16&quot;/&gt;&lt;property id=&quot;20307&quot; value=&quot;460&quot;/&gt;&lt;/object&gt;&lt;object type=&quot;3&quot; unique_id=&quot;10119&quot;&gt;&lt;property id=&quot;20148&quot; value=&quot;5&quot;/&gt;&lt;property id=&quot;20300&quot; value=&quot;Slide 17&quot;/&gt;&lt;property id=&quot;20307&quot; value=&quot;461&quot;/&gt;&lt;/object&gt;&lt;object type=&quot;3&quot; unique_id=&quot;10120&quot;&gt;&lt;property id=&quot;20148&quot; value=&quot;5&quot;/&gt;&lt;property id=&quot;20300&quot; value=&quot;Slide 18&quot;/&gt;&lt;property id=&quot;20307&quot; value=&quot;438&quot;/&gt;&lt;/object&gt;&lt;object type=&quot;3&quot; unique_id=&quot;10121&quot;&gt;&lt;property id=&quot;20148&quot; value=&quot;5&quot;/&gt;&lt;property id=&quot;20300&quot; value=&quot;Slide 19&quot;/&gt;&lt;property id=&quot;20307&quot; value=&quot;468&quot;/&gt;&lt;/object&gt;&lt;object type=&quot;3&quot; unique_id=&quot;10122&quot;&gt;&lt;property id=&quot;20148&quot; value=&quot;5&quot;/&gt;&lt;property id=&quot;20300&quot; value=&quot;Slide 20&quot;/&gt;&lt;property id=&quot;20307&quot; value=&quot;463&quot;/&gt;&lt;/object&gt;&lt;object type=&quot;3&quot; unique_id=&quot;10123&quot;&gt;&lt;property id=&quot;20148&quot; value=&quot;5&quot;/&gt;&lt;property id=&quot;20300&quot; value=&quot;Slide 21&quot;/&gt;&lt;property id=&quot;20307&quot; value=&quot;464&quot;/&gt;&lt;/object&gt;&lt;object type=&quot;3&quot; unique_id=&quot;10124&quot;&gt;&lt;property id=&quot;20148&quot; value=&quot;5&quot;/&gt;&lt;property id=&quot;20300&quot; value=&quot;Slide 22&quot;/&gt;&lt;property id=&quot;20307&quot; value=&quot;465&quot;/&gt;&lt;/object&gt;&lt;object type=&quot;3&quot; unique_id=&quot;10125&quot;&gt;&lt;property id=&quot;20148&quot; value=&quot;5&quot;/&gt;&lt;property id=&quot;20300&quot; value=&quot;Slide 23&quot;/&gt;&lt;property id=&quot;20307&quot; value=&quot;466&quot;/&gt;&lt;/object&gt;&lt;object type=&quot;3&quot; unique_id=&quot;10126&quot;&gt;&lt;property id=&quot;20148&quot; value=&quot;5&quot;/&gt;&lt;property id=&quot;20300&quot; value=&quot;Slide 24&quot;/&gt;&lt;property id=&quot;20307&quot; value=&quot;448&quot;/&gt;&lt;/object&gt;&lt;object type=&quot;3&quot; unique_id=&quot;10127&quot;&gt;&lt;property id=&quot;20148&quot; value=&quot;5&quot;/&gt;&lt;property id=&quot;20300&quot; value=&quot;Slide 25&quot;/&gt;&lt;property id=&quot;20307&quot; value=&quot;417&quot;/&gt;&lt;/object&gt;&lt;object type=&quot;3&quot; unique_id=&quot;10128&quot;&gt;&lt;property id=&quot;20148&quot; value=&quot;5&quot;/&gt;&lt;property id=&quot;20300&quot; value=&quot;Slide 26&quot;/&gt;&lt;property id=&quot;20307&quot; value=&quot;470&quot;/&gt;&lt;/object&gt;&lt;object type=&quot;3&quot; unique_id=&quot;10129&quot;&gt;&lt;property id=&quot;20148&quot; value=&quot;5&quot;/&gt;&lt;property id=&quot;20300&quot; value=&quot;Slide 29&quot;/&gt;&lt;property id=&quot;20307&quot; value=&quot;471&quot;/&gt;&lt;/object&gt;&lt;object type=&quot;3&quot; unique_id=&quot;10420&quot;&gt;&lt;property id=&quot;20148&quot; value=&quot;5&quot;/&gt;&lt;property id=&quot;20300&quot; value=&quot;Slide 27&quot;/&gt;&lt;property id=&quot;20307&quot; value=&quot;473&quot;/&gt;&lt;/object&gt;&lt;object type=&quot;3&quot; unique_id=&quot;10421&quot;&gt;&lt;property id=&quot;20148&quot; value=&quot;5&quot;/&gt;&lt;property id=&quot;20300&quot; value=&quot;Slide 28&quot;/&gt;&lt;property id=&quot;20307&quot; value=&quot;472&quot;/&gt;&lt;/object&gt;&lt;/object&gt;&lt;object type=&quot;8&quot; unique_id=&quot;10158&quot;&gt;&lt;/object&gt;&lt;/object&gt;&lt;/database&gt;"/>
  <p:tag name="SECTOMILLISECCONVERTED" val="1"/>
</p:tagLst>
</file>

<file path=ppt/theme/theme1.xml><?xml version="1.0" encoding="utf-8"?>
<a:theme xmlns:a="http://schemas.openxmlformats.org/drawingml/2006/main" name="Default Design">
  <a:themeElements>
    <a:clrScheme name="Custom 1">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7032</TotalTime>
  <Words>1953</Words>
  <Application>Microsoft Office PowerPoint</Application>
  <PresentationFormat>On-screen Show (4:3)</PresentationFormat>
  <Paragraphs>174</Paragraphs>
  <Slides>30</Slides>
  <Notes>0</Notes>
  <HiddenSlides>0</HiddenSlides>
  <MMClips>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Default Design</vt:lpstr>
      <vt:lpstr>Slide</vt:lpstr>
      <vt:lpstr>CorelDRAW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cp:lastModifiedBy>
  <cp:revision>594</cp:revision>
  <dcterms:created xsi:type="dcterms:W3CDTF">2009-11-11T11:27:17Z</dcterms:created>
  <dcterms:modified xsi:type="dcterms:W3CDTF">2019-01-16T03:09:11Z</dcterms:modified>
</cp:coreProperties>
</file>